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1"/>
    <p:sldMasterId id="2147483687" r:id="rId2"/>
  </p:sldMasterIdLst>
  <p:notesMasterIdLst>
    <p:notesMasterId r:id="rId22"/>
  </p:notesMasterIdLst>
  <p:sldIdLst>
    <p:sldId id="278" r:id="rId3"/>
    <p:sldId id="343" r:id="rId4"/>
    <p:sldId id="501" r:id="rId5"/>
    <p:sldId id="503" r:id="rId6"/>
    <p:sldId id="485" r:id="rId7"/>
    <p:sldId id="346" r:id="rId8"/>
    <p:sldId id="490" r:id="rId9"/>
    <p:sldId id="494" r:id="rId10"/>
    <p:sldId id="504" r:id="rId11"/>
    <p:sldId id="491" r:id="rId12"/>
    <p:sldId id="425" r:id="rId13"/>
    <p:sldId id="505" r:id="rId14"/>
    <p:sldId id="506" r:id="rId15"/>
    <p:sldId id="493" r:id="rId16"/>
    <p:sldId id="481" r:id="rId17"/>
    <p:sldId id="507" r:id="rId18"/>
    <p:sldId id="486" r:id="rId19"/>
    <p:sldId id="340" r:id="rId20"/>
    <p:sldId id="341" r:id="rId21"/>
  </p:sldIdLst>
  <p:sldSz cx="9144000" cy="5143500" type="screen16x9"/>
  <p:notesSz cx="6858000" cy="9144000"/>
  <p:embeddedFontLst>
    <p:embeddedFont>
      <p:font typeface=".VnTime" pitchFamily="34" charset="0"/>
      <p:regular r:id="rId23"/>
      <p:bold r:id="rId24"/>
      <p:italic r:id="rId25"/>
      <p:boldItalic r:id="rId26"/>
    </p:embeddedFont>
    <p:embeddedFont>
      <p:font typeface="Calibri" pitchFamily="34" charset="0"/>
      <p:regular r:id="rId27"/>
      <p:bold r:id="rId28"/>
      <p:italic r:id="rId29"/>
      <p:boldItalic r:id="rId30"/>
    </p:embeddedFont>
    <p:embeddedFont>
      <p:font typeface="Garamond" pitchFamily="18" charset="0"/>
      <p:regular r:id="rId31"/>
      <p:bold r:id="rId32"/>
      <p:italic r:id="rId33"/>
    </p:embeddedFont>
    <p:embeddedFont>
      <p:font typeface="VNI-Swiss-Condense" pitchFamily="2" charset="0"/>
      <p:regular r:id="rId34"/>
      <p:bold r:id="rId35"/>
    </p:embeddedFont>
  </p:embeddedFont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00"/>
    <a:srgbClr val="0000FF"/>
    <a:srgbClr val="FF9900"/>
    <a:srgbClr val="FFFFCC"/>
    <a:srgbClr val="FFFF99"/>
    <a:srgbClr val="CCCCFF"/>
    <a:srgbClr val="9999FF"/>
    <a:srgbClr val="FFCCCC"/>
    <a:srgbClr val="C5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294" y="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666FC1-C3E5-4F86-BA6D-993CC7D7CD1A}" type="datetimeFigureOut">
              <a:rPr lang="en-US" smtClean="0"/>
              <a:t>28/12/21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13E30-1728-4BBE-8DCB-54ED21265089}" type="slidenum">
              <a:rPr lang="en-US" smtClean="0"/>
              <a:t>‹#›</a:t>
            </a:fld>
            <a:endParaRPr lang="en-US"/>
          </a:p>
        </p:txBody>
      </p:sp>
    </p:spTree>
    <p:extLst>
      <p:ext uri="{BB962C8B-B14F-4D97-AF65-F5344CB8AC3E}">
        <p14:creationId xmlns:p14="http://schemas.microsoft.com/office/powerpoint/2010/main" val="377921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DC9BD9-B809-4203-8EBF-BCF0C2A56D6C}" type="slidenum">
              <a:rPr lang="en-US" altLang="en-US"/>
              <a:pPr>
                <a:defRPr/>
              </a:pPr>
              <a:t>‹#›</a:t>
            </a:fld>
            <a:endParaRPr lang="en-US" altLang="en-US"/>
          </a:p>
        </p:txBody>
      </p:sp>
    </p:spTree>
    <p:extLst>
      <p:ext uri="{BB962C8B-B14F-4D97-AF65-F5344CB8AC3E}">
        <p14:creationId xmlns:p14="http://schemas.microsoft.com/office/powerpoint/2010/main" val="152432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F293E-9317-4358-B452-638610AF6E43}" type="slidenum">
              <a:rPr lang="en-US" altLang="en-US"/>
              <a:pPr>
                <a:defRPr/>
              </a:pPr>
              <a:t>‹#›</a:t>
            </a:fld>
            <a:endParaRPr lang="en-US" altLang="en-US"/>
          </a:p>
        </p:txBody>
      </p:sp>
    </p:spTree>
    <p:extLst>
      <p:ext uri="{BB962C8B-B14F-4D97-AF65-F5344CB8AC3E}">
        <p14:creationId xmlns:p14="http://schemas.microsoft.com/office/powerpoint/2010/main" val="28209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AFB5C-B46D-44BB-968C-FEECC6348CDB}" type="slidenum">
              <a:rPr lang="en-US" altLang="en-US"/>
              <a:pPr>
                <a:defRPr/>
              </a:pPr>
              <a:t>‹#›</a:t>
            </a:fld>
            <a:endParaRPr lang="en-US" altLang="en-US"/>
          </a:p>
        </p:txBody>
      </p:sp>
    </p:spTree>
    <p:extLst>
      <p:ext uri="{BB962C8B-B14F-4D97-AF65-F5344CB8AC3E}">
        <p14:creationId xmlns:p14="http://schemas.microsoft.com/office/powerpoint/2010/main" val="421338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DC9BD9-B809-4203-8EBF-BCF0C2A56D6C}" type="slidenum">
              <a:rPr lang="en-US" altLang="en-US"/>
              <a:pPr>
                <a:defRPr/>
              </a:pPr>
              <a:t>‹#›</a:t>
            </a:fld>
            <a:endParaRPr lang="en-US" altLang="en-US"/>
          </a:p>
        </p:txBody>
      </p:sp>
    </p:spTree>
    <p:extLst>
      <p:ext uri="{BB962C8B-B14F-4D97-AF65-F5344CB8AC3E}">
        <p14:creationId xmlns:p14="http://schemas.microsoft.com/office/powerpoint/2010/main" val="385893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E81EB-98AE-44A7-B4EB-6CDB28D1A5D9}" type="slidenum">
              <a:rPr lang="en-US" altLang="en-US"/>
              <a:pPr>
                <a:defRPr/>
              </a:pPr>
              <a:t>‹#›</a:t>
            </a:fld>
            <a:endParaRPr lang="en-US" altLang="en-US"/>
          </a:p>
        </p:txBody>
      </p:sp>
    </p:spTree>
    <p:extLst>
      <p:ext uri="{BB962C8B-B14F-4D97-AF65-F5344CB8AC3E}">
        <p14:creationId xmlns:p14="http://schemas.microsoft.com/office/powerpoint/2010/main" val="310101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70C8E6-0E7F-4058-9F98-F4D98141F2C8}" type="slidenum">
              <a:rPr lang="en-US" altLang="en-US"/>
              <a:pPr>
                <a:defRPr/>
              </a:pPr>
              <a:t>‹#›</a:t>
            </a:fld>
            <a:endParaRPr lang="en-US" altLang="en-US"/>
          </a:p>
        </p:txBody>
      </p:sp>
    </p:spTree>
    <p:extLst>
      <p:ext uri="{BB962C8B-B14F-4D97-AF65-F5344CB8AC3E}">
        <p14:creationId xmlns:p14="http://schemas.microsoft.com/office/powerpoint/2010/main" val="110136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E0CFC9-4FA1-48B7-90F7-0C332374E730}" type="slidenum">
              <a:rPr lang="en-US" altLang="en-US"/>
              <a:pPr>
                <a:defRPr/>
              </a:pPr>
              <a:t>‹#›</a:t>
            </a:fld>
            <a:endParaRPr lang="en-US" altLang="en-US"/>
          </a:p>
        </p:txBody>
      </p:sp>
    </p:spTree>
    <p:extLst>
      <p:ext uri="{BB962C8B-B14F-4D97-AF65-F5344CB8AC3E}">
        <p14:creationId xmlns:p14="http://schemas.microsoft.com/office/powerpoint/2010/main" val="89678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3"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8122DE9-B8BF-4705-9E14-61A21DB3A763}" type="slidenum">
              <a:rPr lang="en-US" altLang="en-US"/>
              <a:pPr>
                <a:defRPr/>
              </a:pPr>
              <a:t>‹#›</a:t>
            </a:fld>
            <a:endParaRPr lang="en-US" altLang="en-US"/>
          </a:p>
        </p:txBody>
      </p:sp>
    </p:spTree>
    <p:extLst>
      <p:ext uri="{BB962C8B-B14F-4D97-AF65-F5344CB8AC3E}">
        <p14:creationId xmlns:p14="http://schemas.microsoft.com/office/powerpoint/2010/main" val="155223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301B0FF-AB29-4818-BD20-658EFB6F323E}" type="slidenum">
              <a:rPr lang="en-US" altLang="en-US"/>
              <a:pPr>
                <a:defRPr/>
              </a:pPr>
              <a:t>‹#›</a:t>
            </a:fld>
            <a:endParaRPr lang="en-US" altLang="en-US"/>
          </a:p>
        </p:txBody>
      </p:sp>
    </p:spTree>
    <p:extLst>
      <p:ext uri="{BB962C8B-B14F-4D97-AF65-F5344CB8AC3E}">
        <p14:creationId xmlns:p14="http://schemas.microsoft.com/office/powerpoint/2010/main" val="377977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2C7A4D-B808-466B-8B27-E65AC1C0B5C8}" type="slidenum">
              <a:rPr lang="en-US" altLang="en-US"/>
              <a:pPr>
                <a:defRPr/>
              </a:pPr>
              <a:t>‹#›</a:t>
            </a:fld>
            <a:endParaRPr lang="en-US" altLang="en-US"/>
          </a:p>
        </p:txBody>
      </p:sp>
    </p:spTree>
    <p:extLst>
      <p:ext uri="{BB962C8B-B14F-4D97-AF65-F5344CB8AC3E}">
        <p14:creationId xmlns:p14="http://schemas.microsoft.com/office/powerpoint/2010/main" val="3753168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574BBC-82F8-4438-9D98-D9B48B65ACA1}" type="slidenum">
              <a:rPr lang="en-US" altLang="en-US"/>
              <a:pPr>
                <a:defRPr/>
              </a:pPr>
              <a:t>‹#›</a:t>
            </a:fld>
            <a:endParaRPr lang="en-US" altLang="en-US"/>
          </a:p>
        </p:txBody>
      </p:sp>
    </p:spTree>
    <p:extLst>
      <p:ext uri="{BB962C8B-B14F-4D97-AF65-F5344CB8AC3E}">
        <p14:creationId xmlns:p14="http://schemas.microsoft.com/office/powerpoint/2010/main" val="382092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EE81EB-98AE-44A7-B4EB-6CDB28D1A5D9}" type="slidenum">
              <a:rPr lang="en-US" altLang="en-US"/>
              <a:pPr>
                <a:defRPr/>
              </a:pPr>
              <a:t>‹#›</a:t>
            </a:fld>
            <a:endParaRPr lang="en-US" altLang="en-US"/>
          </a:p>
        </p:txBody>
      </p:sp>
    </p:spTree>
    <p:extLst>
      <p:ext uri="{BB962C8B-B14F-4D97-AF65-F5344CB8AC3E}">
        <p14:creationId xmlns:p14="http://schemas.microsoft.com/office/powerpoint/2010/main" val="315342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1"/>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946FCF-226C-4BD0-A06F-48229456FECD}" type="slidenum">
              <a:rPr lang="en-US" altLang="en-US"/>
              <a:pPr>
                <a:defRPr/>
              </a:pPr>
              <a:t>‹#›</a:t>
            </a:fld>
            <a:endParaRPr lang="en-US" altLang="en-US"/>
          </a:p>
        </p:txBody>
      </p:sp>
    </p:spTree>
    <p:extLst>
      <p:ext uri="{BB962C8B-B14F-4D97-AF65-F5344CB8AC3E}">
        <p14:creationId xmlns:p14="http://schemas.microsoft.com/office/powerpoint/2010/main" val="410992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DF293E-9317-4358-B452-638610AF6E43}" type="slidenum">
              <a:rPr lang="en-US" altLang="en-US"/>
              <a:pPr>
                <a:defRPr/>
              </a:pPr>
              <a:t>‹#›</a:t>
            </a:fld>
            <a:endParaRPr lang="en-US" altLang="en-US"/>
          </a:p>
        </p:txBody>
      </p:sp>
    </p:spTree>
    <p:extLst>
      <p:ext uri="{BB962C8B-B14F-4D97-AF65-F5344CB8AC3E}">
        <p14:creationId xmlns:p14="http://schemas.microsoft.com/office/powerpoint/2010/main" val="409351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3" y="273845"/>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4AFB5C-B46D-44BB-968C-FEECC6348CDB}" type="slidenum">
              <a:rPr lang="en-US" altLang="en-US"/>
              <a:pPr>
                <a:defRPr/>
              </a:pPr>
              <a:t>‹#›</a:t>
            </a:fld>
            <a:endParaRPr lang="en-US" altLang="en-US"/>
          </a:p>
        </p:txBody>
      </p:sp>
    </p:spTree>
    <p:extLst>
      <p:ext uri="{BB962C8B-B14F-4D97-AF65-F5344CB8AC3E}">
        <p14:creationId xmlns:p14="http://schemas.microsoft.com/office/powerpoint/2010/main" val="1007097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70C8E6-0E7F-4058-9F98-F4D98141F2C8}" type="slidenum">
              <a:rPr lang="en-US" altLang="en-US"/>
              <a:pPr>
                <a:defRPr/>
              </a:pPr>
              <a:t>‹#›</a:t>
            </a:fld>
            <a:endParaRPr lang="en-US" altLang="en-US"/>
          </a:p>
        </p:txBody>
      </p:sp>
    </p:spTree>
    <p:extLst>
      <p:ext uri="{BB962C8B-B14F-4D97-AF65-F5344CB8AC3E}">
        <p14:creationId xmlns:p14="http://schemas.microsoft.com/office/powerpoint/2010/main" val="56460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E0CFC9-4FA1-48B7-90F7-0C332374E730}" type="slidenum">
              <a:rPr lang="en-US" altLang="en-US"/>
              <a:pPr>
                <a:defRPr/>
              </a:pPr>
              <a:t>‹#›</a:t>
            </a:fld>
            <a:endParaRPr lang="en-US" altLang="en-US"/>
          </a:p>
        </p:txBody>
      </p:sp>
    </p:spTree>
    <p:extLst>
      <p:ext uri="{BB962C8B-B14F-4D97-AF65-F5344CB8AC3E}">
        <p14:creationId xmlns:p14="http://schemas.microsoft.com/office/powerpoint/2010/main" val="71108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122DE9-B8BF-4705-9E14-61A21DB3A763}" type="slidenum">
              <a:rPr lang="en-US" altLang="en-US"/>
              <a:pPr>
                <a:defRPr/>
              </a:pPr>
              <a:t>‹#›</a:t>
            </a:fld>
            <a:endParaRPr lang="en-US" altLang="en-US"/>
          </a:p>
        </p:txBody>
      </p:sp>
    </p:spTree>
    <p:extLst>
      <p:ext uri="{BB962C8B-B14F-4D97-AF65-F5344CB8AC3E}">
        <p14:creationId xmlns:p14="http://schemas.microsoft.com/office/powerpoint/2010/main" val="3378643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01B0FF-AB29-4818-BD20-658EFB6F323E}" type="slidenum">
              <a:rPr lang="en-US" altLang="en-US"/>
              <a:pPr>
                <a:defRPr/>
              </a:pPr>
              <a:t>‹#›</a:t>
            </a:fld>
            <a:endParaRPr lang="en-US" altLang="en-US"/>
          </a:p>
        </p:txBody>
      </p:sp>
    </p:spTree>
    <p:extLst>
      <p:ext uri="{BB962C8B-B14F-4D97-AF65-F5344CB8AC3E}">
        <p14:creationId xmlns:p14="http://schemas.microsoft.com/office/powerpoint/2010/main" val="400122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2C7A4D-B808-466B-8B27-E65AC1C0B5C8}" type="slidenum">
              <a:rPr lang="en-US" altLang="en-US"/>
              <a:pPr>
                <a:defRPr/>
              </a:pPr>
              <a:t>‹#›</a:t>
            </a:fld>
            <a:endParaRPr lang="en-US" altLang="en-US"/>
          </a:p>
        </p:txBody>
      </p:sp>
    </p:spTree>
    <p:extLst>
      <p:ext uri="{BB962C8B-B14F-4D97-AF65-F5344CB8AC3E}">
        <p14:creationId xmlns:p14="http://schemas.microsoft.com/office/powerpoint/2010/main" val="163999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574BBC-82F8-4438-9D98-D9B48B65ACA1}" type="slidenum">
              <a:rPr lang="en-US" altLang="en-US"/>
              <a:pPr>
                <a:defRPr/>
              </a:pPr>
              <a:t>‹#›</a:t>
            </a:fld>
            <a:endParaRPr lang="en-US" altLang="en-US"/>
          </a:p>
        </p:txBody>
      </p:sp>
    </p:spTree>
    <p:extLst>
      <p:ext uri="{BB962C8B-B14F-4D97-AF65-F5344CB8AC3E}">
        <p14:creationId xmlns:p14="http://schemas.microsoft.com/office/powerpoint/2010/main" val="2246526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946FCF-226C-4BD0-A06F-48229456FECD}" type="slidenum">
              <a:rPr lang="en-US" altLang="en-US"/>
              <a:pPr>
                <a:defRPr/>
              </a:pPr>
              <a:t>‹#›</a:t>
            </a:fld>
            <a:endParaRPr lang="en-US" altLang="en-US"/>
          </a:p>
        </p:txBody>
      </p:sp>
    </p:spTree>
    <p:extLst>
      <p:ext uri="{BB962C8B-B14F-4D97-AF65-F5344CB8AC3E}">
        <p14:creationId xmlns:p14="http://schemas.microsoft.com/office/powerpoint/2010/main" val="34969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52507FBF-0EBC-4E75-8B8A-C084BAF565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52507FBF-0EBC-4E75-8B8A-C084BAF565E2}" type="slidenum">
              <a:rPr lang="en-US" altLang="en-US"/>
              <a:pPr>
                <a:defRPr/>
              </a:pPr>
              <a:t>‹#›</a:t>
            </a:fld>
            <a:endParaRPr lang="en-US" altLang="en-US"/>
          </a:p>
        </p:txBody>
      </p:sp>
    </p:spTree>
    <p:extLst>
      <p:ext uri="{BB962C8B-B14F-4D97-AF65-F5344CB8AC3E}">
        <p14:creationId xmlns:p14="http://schemas.microsoft.com/office/powerpoint/2010/main" val="15172050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gif"/><Relationship Id="rId7" Type="http://schemas.openxmlformats.org/officeDocument/2006/relationships/image" Target="../media/image24.gif"/><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 Id="rId9"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4.wav"/></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FFFCC"/>
            </a:gs>
            <a:gs pos="50000">
              <a:schemeClr val="bg1"/>
            </a:gs>
            <a:gs pos="100000">
              <a:srgbClr val="FFFFCC"/>
            </a:gs>
          </a:gsLst>
          <a:lin ang="5400000" scaled="0"/>
        </a:gradFill>
        <a:effectLst/>
      </p:bgPr>
    </p:bg>
    <p:spTree>
      <p:nvGrpSpPr>
        <p:cNvPr id="1" name=""/>
        <p:cNvGrpSpPr/>
        <p:nvPr/>
      </p:nvGrpSpPr>
      <p:grpSpPr>
        <a:xfrm>
          <a:off x="0" y="0"/>
          <a:ext cx="0" cy="0"/>
          <a:chOff x="0" y="0"/>
          <a:chExt cx="0" cy="0"/>
        </a:xfrm>
      </p:grpSpPr>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Text Box 15"/>
          <p:cNvSpPr txBox="1">
            <a:spLocks noChangeArrowheads="1"/>
          </p:cNvSpPr>
          <p:nvPr/>
        </p:nvSpPr>
        <p:spPr bwMode="auto">
          <a:xfrm>
            <a:off x="1425395" y="220840"/>
            <a:ext cx="6631456" cy="369332"/>
          </a:xfrm>
          <a:prstGeom prst="rect">
            <a:avLst/>
          </a:prstGeom>
          <a:noFill/>
          <a:ln w="9525">
            <a:noFill/>
            <a:miter lim="800000"/>
            <a:headEnd/>
            <a:tailEnd/>
          </a:ln>
          <a:effectLst/>
        </p:spPr>
        <p:txBody>
          <a:bodyPr wrap="square">
            <a:spAutoFit/>
          </a:bodyPr>
          <a:lstStyle/>
          <a:p>
            <a:pPr algn="ctr">
              <a:spcBef>
                <a:spcPct val="50000"/>
              </a:spcBef>
            </a:pPr>
            <a:r>
              <a:rPr lang="en-US" b="1" smtClean="0">
                <a:solidFill>
                  <a:schemeClr val="tx2">
                    <a:lumMod val="50000"/>
                  </a:schemeClr>
                </a:solidFill>
                <a:cs typeface="Times New Roman" pitchFamily="18" charset="0"/>
              </a:rPr>
              <a:t>ỦY BAN NHÂN DÂN QUẬN PHÚ NHUẬN</a:t>
            </a:r>
            <a:endParaRPr lang="en-US">
              <a:solidFill>
                <a:schemeClr val="tx2">
                  <a:lumMod val="50000"/>
                </a:schemeClr>
              </a:solidFill>
              <a:cs typeface="Times New Roman" pitchFamily="18" charset="0"/>
            </a:endParaRPr>
          </a:p>
        </p:txBody>
      </p:sp>
      <p:sp>
        <p:nvSpPr>
          <p:cNvPr id="46" name="Text Box 15"/>
          <p:cNvSpPr txBox="1">
            <a:spLocks noChangeArrowheads="1"/>
          </p:cNvSpPr>
          <p:nvPr/>
        </p:nvSpPr>
        <p:spPr bwMode="auto">
          <a:xfrm>
            <a:off x="1416686" y="571065"/>
            <a:ext cx="6631456" cy="400110"/>
          </a:xfrm>
          <a:prstGeom prst="rect">
            <a:avLst/>
          </a:prstGeom>
          <a:noFill/>
          <a:ln w="9525">
            <a:noFill/>
            <a:miter lim="800000"/>
            <a:headEnd/>
            <a:tailEnd/>
          </a:ln>
          <a:effectLst/>
        </p:spPr>
        <p:txBody>
          <a:bodyPr wrap="square">
            <a:spAutoFit/>
          </a:bodyPr>
          <a:lstStyle/>
          <a:p>
            <a:pPr algn="ctr">
              <a:spcBef>
                <a:spcPct val="50000"/>
              </a:spcBef>
            </a:pPr>
            <a:r>
              <a:rPr lang="en-US" sz="2000" b="1" smtClean="0">
                <a:solidFill>
                  <a:schemeClr val="tx2">
                    <a:lumMod val="50000"/>
                  </a:schemeClr>
                </a:solidFill>
                <a:cs typeface="Times New Roman" pitchFamily="18" charset="0"/>
              </a:rPr>
              <a:t>TRƯỜNG TIỂU HỌC NGUYỄN ĐÌNH CHÍNH</a:t>
            </a:r>
            <a:endParaRPr lang="en-US" sz="2000">
              <a:solidFill>
                <a:schemeClr val="tx2">
                  <a:lumMod val="50000"/>
                </a:schemeClr>
              </a:solidFill>
              <a:cs typeface="Times New Roman" pitchFamily="18" charset="0"/>
            </a:endParaRPr>
          </a:p>
        </p:txBody>
      </p:sp>
      <p:cxnSp>
        <p:nvCxnSpPr>
          <p:cNvPr id="10" name="Straight Connector 9"/>
          <p:cNvCxnSpPr/>
          <p:nvPr/>
        </p:nvCxnSpPr>
        <p:spPr>
          <a:xfrm>
            <a:off x="3679372" y="985157"/>
            <a:ext cx="18425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WordArt 21"/>
          <p:cNvSpPr>
            <a:spLocks noChangeArrowheads="1" noChangeShapeType="1" noTextEdit="1"/>
          </p:cNvSpPr>
          <p:nvPr/>
        </p:nvSpPr>
        <p:spPr bwMode="auto">
          <a:xfrm>
            <a:off x="2922634" y="3105150"/>
            <a:ext cx="5317700" cy="791990"/>
          </a:xfrm>
          <a:prstGeom prst="rect">
            <a:avLst/>
          </a:prstGeom>
        </p:spPr>
        <p:txBody>
          <a:bodyPr wrap="none" fromWordArt="1">
            <a:prstTxWarp prst="textPlain">
              <a:avLst>
                <a:gd name="adj" fmla="val 50000"/>
              </a:avLst>
            </a:prstTxWarp>
          </a:bodyPr>
          <a:lstStyle/>
          <a:p>
            <a:r>
              <a:rPr lang="en-US" sz="3600"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DUNG DỊCH</a:t>
            </a: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56" name="Text Box 15"/>
          <p:cNvSpPr txBox="1">
            <a:spLocks noChangeArrowheads="1"/>
          </p:cNvSpPr>
          <p:nvPr/>
        </p:nvSpPr>
        <p:spPr bwMode="auto">
          <a:xfrm>
            <a:off x="1219200" y="2017752"/>
            <a:ext cx="6858000" cy="553998"/>
          </a:xfrm>
          <a:prstGeom prst="rect">
            <a:avLst/>
          </a:prstGeom>
          <a:noFill/>
          <a:ln w="9525">
            <a:noFill/>
            <a:miter lim="800000"/>
            <a:headEnd/>
            <a:tailEnd/>
          </a:ln>
          <a:effectLst/>
        </p:spPr>
        <p:txBody>
          <a:bodyPr wrap="square">
            <a:spAutoFit/>
          </a:bodyPr>
          <a:lstStyle/>
          <a:p>
            <a:pPr algn="ctr" eaLnBrk="0" hangingPunct="0">
              <a:spcBef>
                <a:spcPct val="50000"/>
              </a:spcBef>
            </a:pPr>
            <a:r>
              <a:rPr lang="en-US" sz="3000" b="1" smtClean="0">
                <a:solidFill>
                  <a:srgbClr val="0000FF"/>
                </a:solidFill>
                <a:effectLst>
                  <a:outerShdw blurRad="38100" dist="38100" dir="2700000" algn="tl">
                    <a:srgbClr val="000000">
                      <a:alpha val="43137"/>
                    </a:srgbClr>
                  </a:outerShdw>
                </a:effectLst>
                <a:latin typeface="Arial" charset="0"/>
              </a:rPr>
              <a:t>KHỐI 5 - MÔN KHOA HỌC - TUẦN 19</a:t>
            </a:r>
            <a:endParaRPr lang="en-US" sz="3000">
              <a:solidFill>
                <a:srgbClr val="0000FF"/>
              </a:solidFill>
              <a:effectLst>
                <a:outerShdw blurRad="38100" dist="38100" dir="2700000" algn="tl">
                  <a:srgbClr val="000000">
                    <a:alpha val="43137"/>
                  </a:srgbClr>
                </a:outerShdw>
              </a:effectLst>
              <a:latin typeface="Arial" charset="0"/>
            </a:endParaRPr>
          </a:p>
        </p:txBody>
      </p:sp>
      <p:sp>
        <p:nvSpPr>
          <p:cNvPr id="57" name="Text Box 23"/>
          <p:cNvSpPr txBox="1">
            <a:spLocks noChangeArrowheads="1"/>
          </p:cNvSpPr>
          <p:nvPr/>
        </p:nvSpPr>
        <p:spPr bwMode="auto">
          <a:xfrm>
            <a:off x="1066800" y="3282375"/>
            <a:ext cx="1600200" cy="584775"/>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eaLnBrk="0" hangingPunct="0">
              <a:spcBef>
                <a:spcPct val="50000"/>
              </a:spcBef>
            </a:pPr>
            <a:r>
              <a:rPr lang="en-US" sz="3200" b="1" smtClean="0">
                <a:solidFill>
                  <a:srgbClr val="000066"/>
                </a:solidFill>
                <a:latin typeface="Arial" charset="0"/>
              </a:rPr>
              <a:t>Bài 37:</a:t>
            </a:r>
            <a:endParaRPr lang="en-US" sz="3200" b="1">
              <a:solidFill>
                <a:srgbClr val="000066"/>
              </a:solidFill>
              <a:latin typeface="Arial" charset="0"/>
            </a:endParaRPr>
          </a:p>
        </p:txBody>
      </p:sp>
      <p:sp>
        <p:nvSpPr>
          <p:cNvPr id="58" name="Text Box 15"/>
          <p:cNvSpPr txBox="1">
            <a:spLocks noChangeArrowheads="1"/>
          </p:cNvSpPr>
          <p:nvPr/>
        </p:nvSpPr>
        <p:spPr bwMode="auto">
          <a:xfrm>
            <a:off x="457200" y="1255752"/>
            <a:ext cx="8229600" cy="523220"/>
          </a:xfrm>
          <a:prstGeom prst="rect">
            <a:avLst/>
          </a:prstGeom>
          <a:noFill/>
          <a:ln w="9525">
            <a:noFill/>
            <a:miter lim="800000"/>
            <a:headEnd/>
            <a:tailEnd/>
          </a:ln>
          <a:effectLst/>
        </p:spPr>
        <p:txBody>
          <a:bodyPr wrap="square">
            <a:spAutoFit/>
          </a:bodyPr>
          <a:lstStyle/>
          <a:p>
            <a:pPr algn="ctr" eaLnBrk="0" hangingPunct="0">
              <a:spcBef>
                <a:spcPct val="50000"/>
              </a:spcBef>
            </a:pPr>
            <a:r>
              <a:rPr lang="en-US" sz="2800" b="1" smtClean="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CHƯƠNG TRÌNH DẠY HỌC QUA INTERNET</a:t>
            </a:r>
            <a:endParaRPr lang="en-US" sz="2800">
              <a:solidFill>
                <a:srgbClr val="FF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3" name="Group 74"/>
          <p:cNvGrpSpPr>
            <a:grpSpLocks/>
          </p:cNvGrpSpPr>
          <p:nvPr/>
        </p:nvGrpSpPr>
        <p:grpSpPr bwMode="auto">
          <a:xfrm rot="5400000">
            <a:off x="2000224" y="-2000276"/>
            <a:ext cx="5143504" cy="9144047"/>
            <a:chOff x="1701" y="1758"/>
            <a:chExt cx="9072" cy="13685"/>
          </a:xfrm>
          <a:solidFill>
            <a:srgbClr val="D60093"/>
          </a:solidFill>
        </p:grpSpPr>
        <p:sp>
          <p:nvSpPr>
            <p:cNvPr id="44" name="Freeform 75"/>
            <p:cNvSpPr>
              <a:spLocks/>
            </p:cNvSpPr>
            <p:nvPr/>
          </p:nvSpPr>
          <p:spPr bwMode="auto">
            <a:xfrm>
              <a:off x="1719" y="2799"/>
              <a:ext cx="142" cy="219"/>
            </a:xfrm>
            <a:custGeom>
              <a:avLst/>
              <a:gdLst>
                <a:gd name="T0" fmla="*/ 102 w 142"/>
                <a:gd name="T1" fmla="*/ 191 h 219"/>
                <a:gd name="T2" fmla="*/ 110 w 142"/>
                <a:gd name="T3" fmla="*/ 183 h 219"/>
                <a:gd name="T4" fmla="*/ 131 w 142"/>
                <a:gd name="T5" fmla="*/ 166 h 219"/>
                <a:gd name="T6" fmla="*/ 140 w 142"/>
                <a:gd name="T7" fmla="*/ 145 h 219"/>
                <a:gd name="T8" fmla="*/ 140 w 142"/>
                <a:gd name="T9" fmla="*/ 114 h 219"/>
                <a:gd name="T10" fmla="*/ 127 w 142"/>
                <a:gd name="T11" fmla="*/ 87 h 219"/>
                <a:gd name="T12" fmla="*/ 110 w 142"/>
                <a:gd name="T13" fmla="*/ 68 h 219"/>
                <a:gd name="T14" fmla="*/ 93 w 142"/>
                <a:gd name="T15" fmla="*/ 56 h 219"/>
                <a:gd name="T16" fmla="*/ 81 w 142"/>
                <a:gd name="T17" fmla="*/ 46 h 219"/>
                <a:gd name="T18" fmla="*/ 78 w 142"/>
                <a:gd name="T19" fmla="*/ 34 h 219"/>
                <a:gd name="T20" fmla="*/ 86 w 142"/>
                <a:gd name="T21" fmla="*/ 21 h 219"/>
                <a:gd name="T22" fmla="*/ 96 w 142"/>
                <a:gd name="T23" fmla="*/ 25 h 219"/>
                <a:gd name="T24" fmla="*/ 106 w 142"/>
                <a:gd name="T25" fmla="*/ 34 h 219"/>
                <a:gd name="T26" fmla="*/ 121 w 142"/>
                <a:gd name="T27" fmla="*/ 33 h 219"/>
                <a:gd name="T28" fmla="*/ 129 w 142"/>
                <a:gd name="T29" fmla="*/ 22 h 219"/>
                <a:gd name="T30" fmla="*/ 127 w 142"/>
                <a:gd name="T31" fmla="*/ 7 h 219"/>
                <a:gd name="T32" fmla="*/ 117 w 142"/>
                <a:gd name="T33" fmla="*/ 0 h 219"/>
                <a:gd name="T34" fmla="*/ 84 w 142"/>
                <a:gd name="T35" fmla="*/ 5 h 219"/>
                <a:gd name="T36" fmla="*/ 40 w 142"/>
                <a:gd name="T37" fmla="*/ 27 h 219"/>
                <a:gd name="T38" fmla="*/ 14 w 142"/>
                <a:gd name="T39" fmla="*/ 59 h 219"/>
                <a:gd name="T40" fmla="*/ 2 w 142"/>
                <a:gd name="T41" fmla="*/ 88 h 219"/>
                <a:gd name="T42" fmla="*/ 2 w 142"/>
                <a:gd name="T43" fmla="*/ 122 h 219"/>
                <a:gd name="T44" fmla="*/ 11 w 142"/>
                <a:gd name="T45" fmla="*/ 146 h 219"/>
                <a:gd name="T46" fmla="*/ 27 w 142"/>
                <a:gd name="T47" fmla="*/ 166 h 219"/>
                <a:gd name="T48" fmla="*/ 53 w 142"/>
                <a:gd name="T49" fmla="*/ 172 h 219"/>
                <a:gd name="T50" fmla="*/ 82 w 142"/>
                <a:gd name="T51" fmla="*/ 166 h 219"/>
                <a:gd name="T52" fmla="*/ 98 w 142"/>
                <a:gd name="T53" fmla="*/ 149 h 219"/>
                <a:gd name="T54" fmla="*/ 106 w 142"/>
                <a:gd name="T55" fmla="*/ 130 h 219"/>
                <a:gd name="T56" fmla="*/ 107 w 142"/>
                <a:gd name="T57" fmla="*/ 116 h 219"/>
                <a:gd name="T58" fmla="*/ 102 w 142"/>
                <a:gd name="T59" fmla="*/ 104 h 219"/>
                <a:gd name="T60" fmla="*/ 89 w 142"/>
                <a:gd name="T61" fmla="*/ 99 h 219"/>
                <a:gd name="T62" fmla="*/ 77 w 142"/>
                <a:gd name="T63" fmla="*/ 105 h 219"/>
                <a:gd name="T64" fmla="*/ 70 w 142"/>
                <a:gd name="T65" fmla="*/ 118 h 219"/>
                <a:gd name="T66" fmla="*/ 77 w 142"/>
                <a:gd name="T67" fmla="*/ 129 h 219"/>
                <a:gd name="T68" fmla="*/ 92 w 142"/>
                <a:gd name="T69" fmla="*/ 134 h 219"/>
                <a:gd name="T70" fmla="*/ 81 w 142"/>
                <a:gd name="T71" fmla="*/ 150 h 219"/>
                <a:gd name="T72" fmla="*/ 55 w 142"/>
                <a:gd name="T73" fmla="*/ 157 h 219"/>
                <a:gd name="T74" fmla="*/ 31 w 142"/>
                <a:gd name="T75" fmla="*/ 146 h 219"/>
                <a:gd name="T76" fmla="*/ 20 w 142"/>
                <a:gd name="T77" fmla="*/ 120 h 219"/>
                <a:gd name="T78" fmla="*/ 24 w 142"/>
                <a:gd name="T79" fmla="*/ 101 h 219"/>
                <a:gd name="T80" fmla="*/ 36 w 142"/>
                <a:gd name="T81" fmla="*/ 88 h 219"/>
                <a:gd name="T82" fmla="*/ 72 w 142"/>
                <a:gd name="T83" fmla="*/ 77 h 219"/>
                <a:gd name="T84" fmla="*/ 110 w 142"/>
                <a:gd name="T85" fmla="*/ 91 h 219"/>
                <a:gd name="T86" fmla="*/ 122 w 142"/>
                <a:gd name="T87" fmla="*/ 108 h 219"/>
                <a:gd name="T88" fmla="*/ 127 w 142"/>
                <a:gd name="T89" fmla="*/ 130 h 219"/>
                <a:gd name="T90" fmla="*/ 122 w 142"/>
                <a:gd name="T91" fmla="*/ 153 h 219"/>
                <a:gd name="T92" fmla="*/ 106 w 142"/>
                <a:gd name="T93" fmla="*/ 171 h 219"/>
                <a:gd name="T94" fmla="*/ 84 w 142"/>
                <a:gd name="T95" fmla="*/ 180 h 219"/>
                <a:gd name="T96" fmla="*/ 57 w 142"/>
                <a:gd name="T97" fmla="*/ 183 h 219"/>
                <a:gd name="T98" fmla="*/ 84 w 142"/>
                <a:gd name="T99" fmla="*/ 198 h 219"/>
                <a:gd name="T100" fmla="*/ 92 w 142"/>
                <a:gd name="T101" fmla="*/ 219 h 219"/>
                <a:gd name="T102" fmla="*/ 106 w 142"/>
                <a:gd name="T103" fmla="*/ 198 h 2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2"/>
                <a:gd name="T157" fmla="*/ 0 h 219"/>
                <a:gd name="T158" fmla="*/ 142 w 142"/>
                <a:gd name="T159" fmla="*/ 219 h 2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2" h="219">
                  <a:moveTo>
                    <a:pt x="103" y="198"/>
                  </a:moveTo>
                  <a:lnTo>
                    <a:pt x="102" y="191"/>
                  </a:lnTo>
                  <a:lnTo>
                    <a:pt x="97" y="187"/>
                  </a:lnTo>
                  <a:lnTo>
                    <a:pt x="110" y="183"/>
                  </a:lnTo>
                  <a:lnTo>
                    <a:pt x="125" y="172"/>
                  </a:lnTo>
                  <a:lnTo>
                    <a:pt x="131" y="166"/>
                  </a:lnTo>
                  <a:lnTo>
                    <a:pt x="137" y="157"/>
                  </a:lnTo>
                  <a:lnTo>
                    <a:pt x="140" y="145"/>
                  </a:lnTo>
                  <a:lnTo>
                    <a:pt x="142" y="133"/>
                  </a:lnTo>
                  <a:lnTo>
                    <a:pt x="140" y="114"/>
                  </a:lnTo>
                  <a:lnTo>
                    <a:pt x="135" y="99"/>
                  </a:lnTo>
                  <a:lnTo>
                    <a:pt x="127" y="87"/>
                  </a:lnTo>
                  <a:lnTo>
                    <a:pt x="119" y="76"/>
                  </a:lnTo>
                  <a:lnTo>
                    <a:pt x="110" y="68"/>
                  </a:lnTo>
                  <a:lnTo>
                    <a:pt x="101" y="62"/>
                  </a:lnTo>
                  <a:lnTo>
                    <a:pt x="93" y="56"/>
                  </a:lnTo>
                  <a:lnTo>
                    <a:pt x="86" y="52"/>
                  </a:lnTo>
                  <a:lnTo>
                    <a:pt x="81" y="46"/>
                  </a:lnTo>
                  <a:lnTo>
                    <a:pt x="78" y="39"/>
                  </a:lnTo>
                  <a:lnTo>
                    <a:pt x="78" y="34"/>
                  </a:lnTo>
                  <a:lnTo>
                    <a:pt x="80" y="29"/>
                  </a:lnTo>
                  <a:lnTo>
                    <a:pt x="86" y="21"/>
                  </a:lnTo>
                  <a:lnTo>
                    <a:pt x="93" y="18"/>
                  </a:lnTo>
                  <a:lnTo>
                    <a:pt x="96" y="25"/>
                  </a:lnTo>
                  <a:lnTo>
                    <a:pt x="100" y="31"/>
                  </a:lnTo>
                  <a:lnTo>
                    <a:pt x="106" y="34"/>
                  </a:lnTo>
                  <a:lnTo>
                    <a:pt x="114" y="35"/>
                  </a:lnTo>
                  <a:lnTo>
                    <a:pt x="121" y="33"/>
                  </a:lnTo>
                  <a:lnTo>
                    <a:pt x="126" y="27"/>
                  </a:lnTo>
                  <a:lnTo>
                    <a:pt x="129" y="22"/>
                  </a:lnTo>
                  <a:lnTo>
                    <a:pt x="129" y="14"/>
                  </a:lnTo>
                  <a:lnTo>
                    <a:pt x="127" y="7"/>
                  </a:lnTo>
                  <a:lnTo>
                    <a:pt x="122" y="3"/>
                  </a:lnTo>
                  <a:lnTo>
                    <a:pt x="117" y="0"/>
                  </a:lnTo>
                  <a:lnTo>
                    <a:pt x="110" y="0"/>
                  </a:lnTo>
                  <a:lnTo>
                    <a:pt x="84" y="5"/>
                  </a:lnTo>
                  <a:lnTo>
                    <a:pt x="60" y="15"/>
                  </a:lnTo>
                  <a:lnTo>
                    <a:pt x="40" y="27"/>
                  </a:lnTo>
                  <a:lnTo>
                    <a:pt x="26" y="43"/>
                  </a:lnTo>
                  <a:lnTo>
                    <a:pt x="14" y="59"/>
                  </a:lnTo>
                  <a:lnTo>
                    <a:pt x="6" y="73"/>
                  </a:lnTo>
                  <a:lnTo>
                    <a:pt x="2" y="88"/>
                  </a:lnTo>
                  <a:lnTo>
                    <a:pt x="0" y="99"/>
                  </a:lnTo>
                  <a:lnTo>
                    <a:pt x="2" y="122"/>
                  </a:lnTo>
                  <a:lnTo>
                    <a:pt x="6" y="136"/>
                  </a:lnTo>
                  <a:lnTo>
                    <a:pt x="11" y="146"/>
                  </a:lnTo>
                  <a:lnTo>
                    <a:pt x="18" y="158"/>
                  </a:lnTo>
                  <a:lnTo>
                    <a:pt x="27" y="166"/>
                  </a:lnTo>
                  <a:lnTo>
                    <a:pt x="39" y="171"/>
                  </a:lnTo>
                  <a:lnTo>
                    <a:pt x="53" y="172"/>
                  </a:lnTo>
                  <a:lnTo>
                    <a:pt x="69" y="171"/>
                  </a:lnTo>
                  <a:lnTo>
                    <a:pt x="82" y="166"/>
                  </a:lnTo>
                  <a:lnTo>
                    <a:pt x="92" y="158"/>
                  </a:lnTo>
                  <a:lnTo>
                    <a:pt x="98" y="149"/>
                  </a:lnTo>
                  <a:lnTo>
                    <a:pt x="103" y="139"/>
                  </a:lnTo>
                  <a:lnTo>
                    <a:pt x="106" y="130"/>
                  </a:lnTo>
                  <a:lnTo>
                    <a:pt x="107" y="122"/>
                  </a:lnTo>
                  <a:lnTo>
                    <a:pt x="107" y="116"/>
                  </a:lnTo>
                  <a:lnTo>
                    <a:pt x="106" y="109"/>
                  </a:lnTo>
                  <a:lnTo>
                    <a:pt x="102" y="104"/>
                  </a:lnTo>
                  <a:lnTo>
                    <a:pt x="96" y="100"/>
                  </a:lnTo>
                  <a:lnTo>
                    <a:pt x="89" y="99"/>
                  </a:lnTo>
                  <a:lnTo>
                    <a:pt x="82" y="100"/>
                  </a:lnTo>
                  <a:lnTo>
                    <a:pt x="77" y="105"/>
                  </a:lnTo>
                  <a:lnTo>
                    <a:pt x="72" y="110"/>
                  </a:lnTo>
                  <a:lnTo>
                    <a:pt x="70" y="118"/>
                  </a:lnTo>
                  <a:lnTo>
                    <a:pt x="72" y="124"/>
                  </a:lnTo>
                  <a:lnTo>
                    <a:pt x="77" y="129"/>
                  </a:lnTo>
                  <a:lnTo>
                    <a:pt x="84" y="133"/>
                  </a:lnTo>
                  <a:lnTo>
                    <a:pt x="92" y="134"/>
                  </a:lnTo>
                  <a:lnTo>
                    <a:pt x="89" y="143"/>
                  </a:lnTo>
                  <a:lnTo>
                    <a:pt x="81" y="150"/>
                  </a:lnTo>
                  <a:lnTo>
                    <a:pt x="68" y="155"/>
                  </a:lnTo>
                  <a:lnTo>
                    <a:pt x="55" y="157"/>
                  </a:lnTo>
                  <a:lnTo>
                    <a:pt x="43" y="153"/>
                  </a:lnTo>
                  <a:lnTo>
                    <a:pt x="31" y="146"/>
                  </a:lnTo>
                  <a:lnTo>
                    <a:pt x="23" y="136"/>
                  </a:lnTo>
                  <a:lnTo>
                    <a:pt x="20" y="120"/>
                  </a:lnTo>
                  <a:lnTo>
                    <a:pt x="22" y="109"/>
                  </a:lnTo>
                  <a:lnTo>
                    <a:pt x="24" y="101"/>
                  </a:lnTo>
                  <a:lnTo>
                    <a:pt x="30" y="93"/>
                  </a:lnTo>
                  <a:lnTo>
                    <a:pt x="36" y="88"/>
                  </a:lnTo>
                  <a:lnTo>
                    <a:pt x="53" y="80"/>
                  </a:lnTo>
                  <a:lnTo>
                    <a:pt x="72" y="77"/>
                  </a:lnTo>
                  <a:lnTo>
                    <a:pt x="93" y="81"/>
                  </a:lnTo>
                  <a:lnTo>
                    <a:pt x="110" y="91"/>
                  </a:lnTo>
                  <a:lnTo>
                    <a:pt x="117" y="99"/>
                  </a:lnTo>
                  <a:lnTo>
                    <a:pt x="122" y="108"/>
                  </a:lnTo>
                  <a:lnTo>
                    <a:pt x="126" y="118"/>
                  </a:lnTo>
                  <a:lnTo>
                    <a:pt x="127" y="130"/>
                  </a:lnTo>
                  <a:lnTo>
                    <a:pt x="126" y="142"/>
                  </a:lnTo>
                  <a:lnTo>
                    <a:pt x="122" y="153"/>
                  </a:lnTo>
                  <a:lnTo>
                    <a:pt x="114" y="163"/>
                  </a:lnTo>
                  <a:lnTo>
                    <a:pt x="106" y="171"/>
                  </a:lnTo>
                  <a:lnTo>
                    <a:pt x="96" y="176"/>
                  </a:lnTo>
                  <a:lnTo>
                    <a:pt x="84" y="180"/>
                  </a:lnTo>
                  <a:lnTo>
                    <a:pt x="70" y="183"/>
                  </a:lnTo>
                  <a:lnTo>
                    <a:pt x="57" y="183"/>
                  </a:lnTo>
                  <a:lnTo>
                    <a:pt x="72" y="190"/>
                  </a:lnTo>
                  <a:lnTo>
                    <a:pt x="84" y="198"/>
                  </a:lnTo>
                  <a:lnTo>
                    <a:pt x="90" y="207"/>
                  </a:lnTo>
                  <a:lnTo>
                    <a:pt x="92" y="219"/>
                  </a:lnTo>
                  <a:lnTo>
                    <a:pt x="103" y="198"/>
                  </a:lnTo>
                  <a:lnTo>
                    <a:pt x="106" y="198"/>
                  </a:lnTo>
                  <a:lnTo>
                    <a:pt x="103"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 name="Freeform 76"/>
            <p:cNvSpPr>
              <a:spLocks noEditPoints="1"/>
            </p:cNvSpPr>
            <p:nvPr/>
          </p:nvSpPr>
          <p:spPr bwMode="auto">
            <a:xfrm>
              <a:off x="1747" y="2799"/>
              <a:ext cx="334" cy="11527"/>
            </a:xfrm>
            <a:custGeom>
              <a:avLst/>
              <a:gdLst>
                <a:gd name="T0" fmla="*/ 53 w 334"/>
                <a:gd name="T1" fmla="*/ 723 h 11527"/>
                <a:gd name="T2" fmla="*/ 115 w 334"/>
                <a:gd name="T3" fmla="*/ 619 h 11527"/>
                <a:gd name="T4" fmla="*/ 165 w 334"/>
                <a:gd name="T5" fmla="*/ 706 h 11527"/>
                <a:gd name="T6" fmla="*/ 193 w 334"/>
                <a:gd name="T7" fmla="*/ 682 h 11527"/>
                <a:gd name="T8" fmla="*/ 177 w 334"/>
                <a:gd name="T9" fmla="*/ 583 h 11527"/>
                <a:gd name="T10" fmla="*/ 24 w 334"/>
                <a:gd name="T11" fmla="*/ 620 h 11527"/>
                <a:gd name="T12" fmla="*/ 35 w 334"/>
                <a:gd name="T13" fmla="*/ 837 h 11527"/>
                <a:gd name="T14" fmla="*/ 149 w 334"/>
                <a:gd name="T15" fmla="*/ 5477 h 11527"/>
                <a:gd name="T16" fmla="*/ 131 w 334"/>
                <a:gd name="T17" fmla="*/ 715 h 11527"/>
                <a:gd name="T18" fmla="*/ 86 w 334"/>
                <a:gd name="T19" fmla="*/ 451 h 11527"/>
                <a:gd name="T20" fmla="*/ 134 w 334"/>
                <a:gd name="T21" fmla="*/ 492 h 11527"/>
                <a:gd name="T22" fmla="*/ 181 w 334"/>
                <a:gd name="T23" fmla="*/ 376 h 11527"/>
                <a:gd name="T24" fmla="*/ 202 w 334"/>
                <a:gd name="T25" fmla="*/ 183 h 11527"/>
                <a:gd name="T26" fmla="*/ 151 w 334"/>
                <a:gd name="T27" fmla="*/ 108 h 11527"/>
                <a:gd name="T28" fmla="*/ 251 w 334"/>
                <a:gd name="T29" fmla="*/ 109 h 11527"/>
                <a:gd name="T30" fmla="*/ 181 w 334"/>
                <a:gd name="T31" fmla="*/ 134 h 11527"/>
                <a:gd name="T32" fmla="*/ 177 w 334"/>
                <a:gd name="T33" fmla="*/ 100 h 11527"/>
                <a:gd name="T34" fmla="*/ 190 w 334"/>
                <a:gd name="T35" fmla="*/ 166 h 11527"/>
                <a:gd name="T36" fmla="*/ 274 w 334"/>
                <a:gd name="T37" fmla="*/ 99 h 11527"/>
                <a:gd name="T38" fmla="*/ 156 w 334"/>
                <a:gd name="T39" fmla="*/ 0 h 11527"/>
                <a:gd name="T40" fmla="*/ 173 w 334"/>
                <a:gd name="T41" fmla="*/ 31 h 11527"/>
                <a:gd name="T42" fmla="*/ 180 w 334"/>
                <a:gd name="T43" fmla="*/ 56 h 11527"/>
                <a:gd name="T44" fmla="*/ 136 w 334"/>
                <a:gd name="T45" fmla="*/ 157 h 11527"/>
                <a:gd name="T46" fmla="*/ 136 w 334"/>
                <a:gd name="T47" fmla="*/ 179 h 11527"/>
                <a:gd name="T48" fmla="*/ 65 w 334"/>
                <a:gd name="T49" fmla="*/ 253 h 11527"/>
                <a:gd name="T50" fmla="*/ 142 w 334"/>
                <a:gd name="T51" fmla="*/ 257 h 11527"/>
                <a:gd name="T52" fmla="*/ 118 w 334"/>
                <a:gd name="T53" fmla="*/ 260 h 11527"/>
                <a:gd name="T54" fmla="*/ 98 w 334"/>
                <a:gd name="T55" fmla="*/ 200 h 11527"/>
                <a:gd name="T56" fmla="*/ 139 w 334"/>
                <a:gd name="T57" fmla="*/ 388 h 11527"/>
                <a:gd name="T58" fmla="*/ 81 w 334"/>
                <a:gd name="T59" fmla="*/ 352 h 11527"/>
                <a:gd name="T60" fmla="*/ 44 w 334"/>
                <a:gd name="T61" fmla="*/ 529 h 11527"/>
                <a:gd name="T62" fmla="*/ 153 w 334"/>
                <a:gd name="T63" fmla="*/ 971 h 11527"/>
                <a:gd name="T64" fmla="*/ 278 w 334"/>
                <a:gd name="T65" fmla="*/ 10762 h 11527"/>
                <a:gd name="T66" fmla="*/ 230 w 334"/>
                <a:gd name="T67" fmla="*/ 10902 h 11527"/>
                <a:gd name="T68" fmla="*/ 173 w 334"/>
                <a:gd name="T69" fmla="*/ 10830 h 11527"/>
                <a:gd name="T70" fmla="*/ 143 w 334"/>
                <a:gd name="T71" fmla="*/ 10835 h 11527"/>
                <a:gd name="T72" fmla="*/ 159 w 334"/>
                <a:gd name="T73" fmla="*/ 10943 h 11527"/>
                <a:gd name="T74" fmla="*/ 320 w 334"/>
                <a:gd name="T75" fmla="*/ 10892 h 11527"/>
                <a:gd name="T76" fmla="*/ 276 w 334"/>
                <a:gd name="T77" fmla="*/ 10641 h 11527"/>
                <a:gd name="T78" fmla="*/ 149 w 334"/>
                <a:gd name="T79" fmla="*/ 10515 h 11527"/>
                <a:gd name="T80" fmla="*/ 222 w 334"/>
                <a:gd name="T81" fmla="*/ 10890 h 11527"/>
                <a:gd name="T82" fmla="*/ 245 w 334"/>
                <a:gd name="T83" fmla="*/ 11090 h 11527"/>
                <a:gd name="T84" fmla="*/ 175 w 334"/>
                <a:gd name="T85" fmla="*/ 11024 h 11527"/>
                <a:gd name="T86" fmla="*/ 138 w 334"/>
                <a:gd name="T87" fmla="*/ 11338 h 11527"/>
                <a:gd name="T88" fmla="*/ 188 w 334"/>
                <a:gd name="T89" fmla="*/ 11396 h 11527"/>
                <a:gd name="T90" fmla="*/ 94 w 334"/>
                <a:gd name="T91" fmla="*/ 11432 h 11527"/>
                <a:gd name="T92" fmla="*/ 144 w 334"/>
                <a:gd name="T93" fmla="*/ 11375 h 11527"/>
                <a:gd name="T94" fmla="*/ 145 w 334"/>
                <a:gd name="T95" fmla="*/ 11425 h 11527"/>
                <a:gd name="T96" fmla="*/ 155 w 334"/>
                <a:gd name="T97" fmla="*/ 11368 h 11527"/>
                <a:gd name="T98" fmla="*/ 66 w 334"/>
                <a:gd name="T99" fmla="*/ 11404 h 11527"/>
                <a:gd name="T100" fmla="*/ 171 w 334"/>
                <a:gd name="T101" fmla="*/ 11527 h 11527"/>
                <a:gd name="T102" fmla="*/ 167 w 334"/>
                <a:gd name="T103" fmla="*/ 11493 h 11527"/>
                <a:gd name="T104" fmla="*/ 148 w 334"/>
                <a:gd name="T105" fmla="*/ 11473 h 11527"/>
                <a:gd name="T106" fmla="*/ 202 w 334"/>
                <a:gd name="T107" fmla="*/ 11380 h 11527"/>
                <a:gd name="T108" fmla="*/ 188 w 334"/>
                <a:gd name="T109" fmla="*/ 11343 h 11527"/>
                <a:gd name="T110" fmla="*/ 274 w 334"/>
                <a:gd name="T111" fmla="*/ 11293 h 11527"/>
                <a:gd name="T112" fmla="*/ 197 w 334"/>
                <a:gd name="T113" fmla="*/ 11260 h 11527"/>
                <a:gd name="T114" fmla="*/ 212 w 334"/>
                <a:gd name="T115" fmla="*/ 11273 h 11527"/>
                <a:gd name="T116" fmla="*/ 246 w 334"/>
                <a:gd name="T117" fmla="*/ 11318 h 11527"/>
                <a:gd name="T118" fmla="*/ 185 w 334"/>
                <a:gd name="T119" fmla="*/ 11255 h 11527"/>
                <a:gd name="T120" fmla="*/ 202 w 334"/>
                <a:gd name="T121" fmla="*/ 11145 h 11527"/>
                <a:gd name="T122" fmla="*/ 288 w 334"/>
                <a:gd name="T123" fmla="*/ 11141 h 11527"/>
                <a:gd name="T124" fmla="*/ 259 w 334"/>
                <a:gd name="T125" fmla="*/ 10860 h 11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4"/>
                <a:gd name="T190" fmla="*/ 0 h 11527"/>
                <a:gd name="T191" fmla="*/ 334 w 334"/>
                <a:gd name="T192" fmla="*/ 11527 h 11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4" h="11527">
                  <a:moveTo>
                    <a:pt x="155" y="1012"/>
                  </a:moveTo>
                  <a:lnTo>
                    <a:pt x="142" y="975"/>
                  </a:lnTo>
                  <a:lnTo>
                    <a:pt x="127" y="940"/>
                  </a:lnTo>
                  <a:lnTo>
                    <a:pt x="112" y="907"/>
                  </a:lnTo>
                  <a:lnTo>
                    <a:pt x="98" y="871"/>
                  </a:lnTo>
                  <a:lnTo>
                    <a:pt x="83" y="838"/>
                  </a:lnTo>
                  <a:lnTo>
                    <a:pt x="72" y="802"/>
                  </a:lnTo>
                  <a:lnTo>
                    <a:pt x="61" y="764"/>
                  </a:lnTo>
                  <a:lnTo>
                    <a:pt x="53" y="723"/>
                  </a:lnTo>
                  <a:lnTo>
                    <a:pt x="52" y="706"/>
                  </a:lnTo>
                  <a:lnTo>
                    <a:pt x="53" y="690"/>
                  </a:lnTo>
                  <a:lnTo>
                    <a:pt x="56" y="676"/>
                  </a:lnTo>
                  <a:lnTo>
                    <a:pt x="61" y="661"/>
                  </a:lnTo>
                  <a:lnTo>
                    <a:pt x="69" y="648"/>
                  </a:lnTo>
                  <a:lnTo>
                    <a:pt x="78" y="636"/>
                  </a:lnTo>
                  <a:lnTo>
                    <a:pt x="90" y="628"/>
                  </a:lnTo>
                  <a:lnTo>
                    <a:pt x="103" y="621"/>
                  </a:lnTo>
                  <a:lnTo>
                    <a:pt x="115" y="619"/>
                  </a:lnTo>
                  <a:lnTo>
                    <a:pt x="127" y="620"/>
                  </a:lnTo>
                  <a:lnTo>
                    <a:pt x="136" y="624"/>
                  </a:lnTo>
                  <a:lnTo>
                    <a:pt x="144" y="629"/>
                  </a:lnTo>
                  <a:lnTo>
                    <a:pt x="151" y="637"/>
                  </a:lnTo>
                  <a:lnTo>
                    <a:pt x="155" y="648"/>
                  </a:lnTo>
                  <a:lnTo>
                    <a:pt x="157" y="660"/>
                  </a:lnTo>
                  <a:lnTo>
                    <a:pt x="159" y="673"/>
                  </a:lnTo>
                  <a:lnTo>
                    <a:pt x="161" y="695"/>
                  </a:lnTo>
                  <a:lnTo>
                    <a:pt x="165" y="706"/>
                  </a:lnTo>
                  <a:lnTo>
                    <a:pt x="171" y="715"/>
                  </a:lnTo>
                  <a:lnTo>
                    <a:pt x="178" y="722"/>
                  </a:lnTo>
                  <a:lnTo>
                    <a:pt x="189" y="724"/>
                  </a:lnTo>
                  <a:lnTo>
                    <a:pt x="201" y="724"/>
                  </a:lnTo>
                  <a:lnTo>
                    <a:pt x="215" y="719"/>
                  </a:lnTo>
                  <a:lnTo>
                    <a:pt x="202" y="709"/>
                  </a:lnTo>
                  <a:lnTo>
                    <a:pt x="194" y="699"/>
                  </a:lnTo>
                  <a:lnTo>
                    <a:pt x="192" y="691"/>
                  </a:lnTo>
                  <a:lnTo>
                    <a:pt x="193" y="682"/>
                  </a:lnTo>
                  <a:lnTo>
                    <a:pt x="196" y="674"/>
                  </a:lnTo>
                  <a:lnTo>
                    <a:pt x="200" y="665"/>
                  </a:lnTo>
                  <a:lnTo>
                    <a:pt x="204" y="653"/>
                  </a:lnTo>
                  <a:lnTo>
                    <a:pt x="205" y="641"/>
                  </a:lnTo>
                  <a:lnTo>
                    <a:pt x="205" y="627"/>
                  </a:lnTo>
                  <a:lnTo>
                    <a:pt x="202" y="614"/>
                  </a:lnTo>
                  <a:lnTo>
                    <a:pt x="196" y="602"/>
                  </a:lnTo>
                  <a:lnTo>
                    <a:pt x="188" y="591"/>
                  </a:lnTo>
                  <a:lnTo>
                    <a:pt x="177" y="583"/>
                  </a:lnTo>
                  <a:lnTo>
                    <a:pt x="165" y="577"/>
                  </a:lnTo>
                  <a:lnTo>
                    <a:pt x="152" y="571"/>
                  </a:lnTo>
                  <a:lnTo>
                    <a:pt x="138" y="567"/>
                  </a:lnTo>
                  <a:lnTo>
                    <a:pt x="116" y="566"/>
                  </a:lnTo>
                  <a:lnTo>
                    <a:pt x="93" y="570"/>
                  </a:lnTo>
                  <a:lnTo>
                    <a:pt x="69" y="580"/>
                  </a:lnTo>
                  <a:lnTo>
                    <a:pt x="44" y="596"/>
                  </a:lnTo>
                  <a:lnTo>
                    <a:pt x="33" y="607"/>
                  </a:lnTo>
                  <a:lnTo>
                    <a:pt x="24" y="620"/>
                  </a:lnTo>
                  <a:lnTo>
                    <a:pt x="15" y="633"/>
                  </a:lnTo>
                  <a:lnTo>
                    <a:pt x="8" y="650"/>
                  </a:lnTo>
                  <a:lnTo>
                    <a:pt x="4" y="668"/>
                  </a:lnTo>
                  <a:lnTo>
                    <a:pt x="2" y="689"/>
                  </a:lnTo>
                  <a:lnTo>
                    <a:pt x="0" y="713"/>
                  </a:lnTo>
                  <a:lnTo>
                    <a:pt x="3" y="736"/>
                  </a:lnTo>
                  <a:lnTo>
                    <a:pt x="8" y="761"/>
                  </a:lnTo>
                  <a:lnTo>
                    <a:pt x="15" y="786"/>
                  </a:lnTo>
                  <a:lnTo>
                    <a:pt x="35" y="837"/>
                  </a:lnTo>
                  <a:lnTo>
                    <a:pt x="61" y="886"/>
                  </a:lnTo>
                  <a:lnTo>
                    <a:pt x="86" y="936"/>
                  </a:lnTo>
                  <a:lnTo>
                    <a:pt x="111" y="981"/>
                  </a:lnTo>
                  <a:lnTo>
                    <a:pt x="132" y="1024"/>
                  </a:lnTo>
                  <a:lnTo>
                    <a:pt x="140" y="1045"/>
                  </a:lnTo>
                  <a:lnTo>
                    <a:pt x="145" y="1065"/>
                  </a:lnTo>
                  <a:lnTo>
                    <a:pt x="149" y="1085"/>
                  </a:lnTo>
                  <a:lnTo>
                    <a:pt x="149" y="5470"/>
                  </a:lnTo>
                  <a:lnTo>
                    <a:pt x="149" y="5477"/>
                  </a:lnTo>
                  <a:lnTo>
                    <a:pt x="186" y="5477"/>
                  </a:lnTo>
                  <a:lnTo>
                    <a:pt x="186" y="1010"/>
                  </a:lnTo>
                  <a:lnTo>
                    <a:pt x="184" y="975"/>
                  </a:lnTo>
                  <a:lnTo>
                    <a:pt x="181" y="944"/>
                  </a:lnTo>
                  <a:lnTo>
                    <a:pt x="177" y="912"/>
                  </a:lnTo>
                  <a:lnTo>
                    <a:pt x="168" y="854"/>
                  </a:lnTo>
                  <a:lnTo>
                    <a:pt x="156" y="804"/>
                  </a:lnTo>
                  <a:lnTo>
                    <a:pt x="144" y="757"/>
                  </a:lnTo>
                  <a:lnTo>
                    <a:pt x="131" y="715"/>
                  </a:lnTo>
                  <a:lnTo>
                    <a:pt x="120" y="673"/>
                  </a:lnTo>
                  <a:lnTo>
                    <a:pt x="111" y="635"/>
                  </a:lnTo>
                  <a:lnTo>
                    <a:pt x="105" y="595"/>
                  </a:lnTo>
                  <a:lnTo>
                    <a:pt x="98" y="558"/>
                  </a:lnTo>
                  <a:lnTo>
                    <a:pt x="94" y="541"/>
                  </a:lnTo>
                  <a:lnTo>
                    <a:pt x="91" y="522"/>
                  </a:lnTo>
                  <a:lnTo>
                    <a:pt x="87" y="493"/>
                  </a:lnTo>
                  <a:lnTo>
                    <a:pt x="85" y="470"/>
                  </a:lnTo>
                  <a:lnTo>
                    <a:pt x="86" y="451"/>
                  </a:lnTo>
                  <a:lnTo>
                    <a:pt x="87" y="444"/>
                  </a:lnTo>
                  <a:lnTo>
                    <a:pt x="89" y="439"/>
                  </a:lnTo>
                  <a:lnTo>
                    <a:pt x="93" y="437"/>
                  </a:lnTo>
                  <a:lnTo>
                    <a:pt x="97" y="437"/>
                  </a:lnTo>
                  <a:lnTo>
                    <a:pt x="105" y="439"/>
                  </a:lnTo>
                  <a:lnTo>
                    <a:pt x="111" y="447"/>
                  </a:lnTo>
                  <a:lnTo>
                    <a:pt x="120" y="470"/>
                  </a:lnTo>
                  <a:lnTo>
                    <a:pt x="126" y="481"/>
                  </a:lnTo>
                  <a:lnTo>
                    <a:pt x="134" y="492"/>
                  </a:lnTo>
                  <a:lnTo>
                    <a:pt x="143" y="500"/>
                  </a:lnTo>
                  <a:lnTo>
                    <a:pt x="155" y="503"/>
                  </a:lnTo>
                  <a:lnTo>
                    <a:pt x="161" y="501"/>
                  </a:lnTo>
                  <a:lnTo>
                    <a:pt x="167" y="497"/>
                  </a:lnTo>
                  <a:lnTo>
                    <a:pt x="171" y="491"/>
                  </a:lnTo>
                  <a:lnTo>
                    <a:pt x="175" y="483"/>
                  </a:lnTo>
                  <a:lnTo>
                    <a:pt x="178" y="460"/>
                  </a:lnTo>
                  <a:lnTo>
                    <a:pt x="181" y="433"/>
                  </a:lnTo>
                  <a:lnTo>
                    <a:pt x="181" y="376"/>
                  </a:lnTo>
                  <a:lnTo>
                    <a:pt x="180" y="351"/>
                  </a:lnTo>
                  <a:lnTo>
                    <a:pt x="180" y="266"/>
                  </a:lnTo>
                  <a:lnTo>
                    <a:pt x="181" y="236"/>
                  </a:lnTo>
                  <a:lnTo>
                    <a:pt x="181" y="216"/>
                  </a:lnTo>
                  <a:lnTo>
                    <a:pt x="182" y="205"/>
                  </a:lnTo>
                  <a:lnTo>
                    <a:pt x="188" y="196"/>
                  </a:lnTo>
                  <a:lnTo>
                    <a:pt x="198" y="188"/>
                  </a:lnTo>
                  <a:lnTo>
                    <a:pt x="215" y="183"/>
                  </a:lnTo>
                  <a:lnTo>
                    <a:pt x="202" y="183"/>
                  </a:lnTo>
                  <a:lnTo>
                    <a:pt x="189" y="180"/>
                  </a:lnTo>
                  <a:lnTo>
                    <a:pt x="177" y="176"/>
                  </a:lnTo>
                  <a:lnTo>
                    <a:pt x="167" y="171"/>
                  </a:lnTo>
                  <a:lnTo>
                    <a:pt x="159" y="163"/>
                  </a:lnTo>
                  <a:lnTo>
                    <a:pt x="151" y="153"/>
                  </a:lnTo>
                  <a:lnTo>
                    <a:pt x="147" y="142"/>
                  </a:lnTo>
                  <a:lnTo>
                    <a:pt x="145" y="130"/>
                  </a:lnTo>
                  <a:lnTo>
                    <a:pt x="147" y="118"/>
                  </a:lnTo>
                  <a:lnTo>
                    <a:pt x="151" y="108"/>
                  </a:lnTo>
                  <a:lnTo>
                    <a:pt x="156" y="99"/>
                  </a:lnTo>
                  <a:lnTo>
                    <a:pt x="163" y="91"/>
                  </a:lnTo>
                  <a:lnTo>
                    <a:pt x="180" y="81"/>
                  </a:lnTo>
                  <a:lnTo>
                    <a:pt x="200" y="77"/>
                  </a:lnTo>
                  <a:lnTo>
                    <a:pt x="218" y="80"/>
                  </a:lnTo>
                  <a:lnTo>
                    <a:pt x="237" y="88"/>
                  </a:lnTo>
                  <a:lnTo>
                    <a:pt x="243" y="93"/>
                  </a:lnTo>
                  <a:lnTo>
                    <a:pt x="248" y="101"/>
                  </a:lnTo>
                  <a:lnTo>
                    <a:pt x="251" y="109"/>
                  </a:lnTo>
                  <a:lnTo>
                    <a:pt x="252" y="120"/>
                  </a:lnTo>
                  <a:lnTo>
                    <a:pt x="250" y="136"/>
                  </a:lnTo>
                  <a:lnTo>
                    <a:pt x="242" y="146"/>
                  </a:lnTo>
                  <a:lnTo>
                    <a:pt x="229" y="153"/>
                  </a:lnTo>
                  <a:lnTo>
                    <a:pt x="215" y="157"/>
                  </a:lnTo>
                  <a:lnTo>
                    <a:pt x="204" y="155"/>
                  </a:lnTo>
                  <a:lnTo>
                    <a:pt x="192" y="150"/>
                  </a:lnTo>
                  <a:lnTo>
                    <a:pt x="184" y="143"/>
                  </a:lnTo>
                  <a:lnTo>
                    <a:pt x="181" y="134"/>
                  </a:lnTo>
                  <a:lnTo>
                    <a:pt x="189" y="133"/>
                  </a:lnTo>
                  <a:lnTo>
                    <a:pt x="194" y="129"/>
                  </a:lnTo>
                  <a:lnTo>
                    <a:pt x="200" y="124"/>
                  </a:lnTo>
                  <a:lnTo>
                    <a:pt x="201" y="118"/>
                  </a:lnTo>
                  <a:lnTo>
                    <a:pt x="200" y="110"/>
                  </a:lnTo>
                  <a:lnTo>
                    <a:pt x="196" y="105"/>
                  </a:lnTo>
                  <a:lnTo>
                    <a:pt x="190" y="100"/>
                  </a:lnTo>
                  <a:lnTo>
                    <a:pt x="184" y="99"/>
                  </a:lnTo>
                  <a:lnTo>
                    <a:pt x="177" y="100"/>
                  </a:lnTo>
                  <a:lnTo>
                    <a:pt x="171" y="104"/>
                  </a:lnTo>
                  <a:lnTo>
                    <a:pt x="167" y="109"/>
                  </a:lnTo>
                  <a:lnTo>
                    <a:pt x="165" y="116"/>
                  </a:lnTo>
                  <a:lnTo>
                    <a:pt x="165" y="122"/>
                  </a:lnTo>
                  <a:lnTo>
                    <a:pt x="167" y="130"/>
                  </a:lnTo>
                  <a:lnTo>
                    <a:pt x="169" y="139"/>
                  </a:lnTo>
                  <a:lnTo>
                    <a:pt x="173" y="149"/>
                  </a:lnTo>
                  <a:lnTo>
                    <a:pt x="181" y="158"/>
                  </a:lnTo>
                  <a:lnTo>
                    <a:pt x="190" y="166"/>
                  </a:lnTo>
                  <a:lnTo>
                    <a:pt x="202" y="171"/>
                  </a:lnTo>
                  <a:lnTo>
                    <a:pt x="218" y="172"/>
                  </a:lnTo>
                  <a:lnTo>
                    <a:pt x="234" y="171"/>
                  </a:lnTo>
                  <a:lnTo>
                    <a:pt x="246" y="166"/>
                  </a:lnTo>
                  <a:lnTo>
                    <a:pt x="255" y="158"/>
                  </a:lnTo>
                  <a:lnTo>
                    <a:pt x="262" y="146"/>
                  </a:lnTo>
                  <a:lnTo>
                    <a:pt x="267" y="136"/>
                  </a:lnTo>
                  <a:lnTo>
                    <a:pt x="271" y="122"/>
                  </a:lnTo>
                  <a:lnTo>
                    <a:pt x="274" y="99"/>
                  </a:lnTo>
                  <a:lnTo>
                    <a:pt x="272" y="88"/>
                  </a:lnTo>
                  <a:lnTo>
                    <a:pt x="267" y="73"/>
                  </a:lnTo>
                  <a:lnTo>
                    <a:pt x="259" y="59"/>
                  </a:lnTo>
                  <a:lnTo>
                    <a:pt x="247" y="43"/>
                  </a:lnTo>
                  <a:lnTo>
                    <a:pt x="231" y="27"/>
                  </a:lnTo>
                  <a:lnTo>
                    <a:pt x="212" y="15"/>
                  </a:lnTo>
                  <a:lnTo>
                    <a:pt x="189" y="5"/>
                  </a:lnTo>
                  <a:lnTo>
                    <a:pt x="163" y="0"/>
                  </a:lnTo>
                  <a:lnTo>
                    <a:pt x="156" y="0"/>
                  </a:lnTo>
                  <a:lnTo>
                    <a:pt x="151" y="3"/>
                  </a:lnTo>
                  <a:lnTo>
                    <a:pt x="145" y="7"/>
                  </a:lnTo>
                  <a:lnTo>
                    <a:pt x="144" y="14"/>
                  </a:lnTo>
                  <a:lnTo>
                    <a:pt x="145" y="22"/>
                  </a:lnTo>
                  <a:lnTo>
                    <a:pt x="148" y="27"/>
                  </a:lnTo>
                  <a:lnTo>
                    <a:pt x="152" y="33"/>
                  </a:lnTo>
                  <a:lnTo>
                    <a:pt x="159" y="35"/>
                  </a:lnTo>
                  <a:lnTo>
                    <a:pt x="167" y="34"/>
                  </a:lnTo>
                  <a:lnTo>
                    <a:pt x="173" y="31"/>
                  </a:lnTo>
                  <a:lnTo>
                    <a:pt x="177" y="25"/>
                  </a:lnTo>
                  <a:lnTo>
                    <a:pt x="180" y="18"/>
                  </a:lnTo>
                  <a:lnTo>
                    <a:pt x="186" y="21"/>
                  </a:lnTo>
                  <a:lnTo>
                    <a:pt x="193" y="29"/>
                  </a:lnTo>
                  <a:lnTo>
                    <a:pt x="194" y="34"/>
                  </a:lnTo>
                  <a:lnTo>
                    <a:pt x="194" y="39"/>
                  </a:lnTo>
                  <a:lnTo>
                    <a:pt x="192" y="46"/>
                  </a:lnTo>
                  <a:lnTo>
                    <a:pt x="186" y="52"/>
                  </a:lnTo>
                  <a:lnTo>
                    <a:pt x="180" y="56"/>
                  </a:lnTo>
                  <a:lnTo>
                    <a:pt x="172" y="62"/>
                  </a:lnTo>
                  <a:lnTo>
                    <a:pt x="163" y="68"/>
                  </a:lnTo>
                  <a:lnTo>
                    <a:pt x="153" y="76"/>
                  </a:lnTo>
                  <a:lnTo>
                    <a:pt x="145" y="87"/>
                  </a:lnTo>
                  <a:lnTo>
                    <a:pt x="138" y="99"/>
                  </a:lnTo>
                  <a:lnTo>
                    <a:pt x="132" y="114"/>
                  </a:lnTo>
                  <a:lnTo>
                    <a:pt x="131" y="133"/>
                  </a:lnTo>
                  <a:lnTo>
                    <a:pt x="132" y="145"/>
                  </a:lnTo>
                  <a:lnTo>
                    <a:pt x="136" y="157"/>
                  </a:lnTo>
                  <a:lnTo>
                    <a:pt x="142" y="166"/>
                  </a:lnTo>
                  <a:lnTo>
                    <a:pt x="148" y="172"/>
                  </a:lnTo>
                  <a:lnTo>
                    <a:pt x="163" y="183"/>
                  </a:lnTo>
                  <a:lnTo>
                    <a:pt x="176" y="187"/>
                  </a:lnTo>
                  <a:lnTo>
                    <a:pt x="171" y="191"/>
                  </a:lnTo>
                  <a:lnTo>
                    <a:pt x="167" y="198"/>
                  </a:lnTo>
                  <a:lnTo>
                    <a:pt x="157" y="191"/>
                  </a:lnTo>
                  <a:lnTo>
                    <a:pt x="148" y="184"/>
                  </a:lnTo>
                  <a:lnTo>
                    <a:pt x="136" y="179"/>
                  </a:lnTo>
                  <a:lnTo>
                    <a:pt x="122" y="176"/>
                  </a:lnTo>
                  <a:lnTo>
                    <a:pt x="110" y="178"/>
                  </a:lnTo>
                  <a:lnTo>
                    <a:pt x="98" y="182"/>
                  </a:lnTo>
                  <a:lnTo>
                    <a:pt x="86" y="188"/>
                  </a:lnTo>
                  <a:lnTo>
                    <a:pt x="75" y="198"/>
                  </a:lnTo>
                  <a:lnTo>
                    <a:pt x="64" y="219"/>
                  </a:lnTo>
                  <a:lnTo>
                    <a:pt x="62" y="225"/>
                  </a:lnTo>
                  <a:lnTo>
                    <a:pt x="61" y="232"/>
                  </a:lnTo>
                  <a:lnTo>
                    <a:pt x="65" y="253"/>
                  </a:lnTo>
                  <a:lnTo>
                    <a:pt x="73" y="269"/>
                  </a:lnTo>
                  <a:lnTo>
                    <a:pt x="79" y="275"/>
                  </a:lnTo>
                  <a:lnTo>
                    <a:pt x="87" y="279"/>
                  </a:lnTo>
                  <a:lnTo>
                    <a:pt x="97" y="282"/>
                  </a:lnTo>
                  <a:lnTo>
                    <a:pt x="107" y="282"/>
                  </a:lnTo>
                  <a:lnTo>
                    <a:pt x="122" y="279"/>
                  </a:lnTo>
                  <a:lnTo>
                    <a:pt x="132" y="274"/>
                  </a:lnTo>
                  <a:lnTo>
                    <a:pt x="139" y="265"/>
                  </a:lnTo>
                  <a:lnTo>
                    <a:pt x="142" y="257"/>
                  </a:lnTo>
                  <a:lnTo>
                    <a:pt x="142" y="245"/>
                  </a:lnTo>
                  <a:lnTo>
                    <a:pt x="136" y="236"/>
                  </a:lnTo>
                  <a:lnTo>
                    <a:pt x="127" y="229"/>
                  </a:lnTo>
                  <a:lnTo>
                    <a:pt x="120" y="228"/>
                  </a:lnTo>
                  <a:lnTo>
                    <a:pt x="114" y="229"/>
                  </a:lnTo>
                  <a:lnTo>
                    <a:pt x="123" y="236"/>
                  </a:lnTo>
                  <a:lnTo>
                    <a:pt x="126" y="244"/>
                  </a:lnTo>
                  <a:lnTo>
                    <a:pt x="124" y="252"/>
                  </a:lnTo>
                  <a:lnTo>
                    <a:pt x="118" y="260"/>
                  </a:lnTo>
                  <a:lnTo>
                    <a:pt x="107" y="262"/>
                  </a:lnTo>
                  <a:lnTo>
                    <a:pt x="95" y="258"/>
                  </a:lnTo>
                  <a:lnTo>
                    <a:pt x="90" y="254"/>
                  </a:lnTo>
                  <a:lnTo>
                    <a:pt x="86" y="248"/>
                  </a:lnTo>
                  <a:lnTo>
                    <a:pt x="83" y="240"/>
                  </a:lnTo>
                  <a:lnTo>
                    <a:pt x="82" y="229"/>
                  </a:lnTo>
                  <a:lnTo>
                    <a:pt x="83" y="219"/>
                  </a:lnTo>
                  <a:lnTo>
                    <a:pt x="90" y="209"/>
                  </a:lnTo>
                  <a:lnTo>
                    <a:pt x="98" y="200"/>
                  </a:lnTo>
                  <a:lnTo>
                    <a:pt x="107" y="195"/>
                  </a:lnTo>
                  <a:lnTo>
                    <a:pt x="118" y="194"/>
                  </a:lnTo>
                  <a:lnTo>
                    <a:pt x="130" y="195"/>
                  </a:lnTo>
                  <a:lnTo>
                    <a:pt x="140" y="202"/>
                  </a:lnTo>
                  <a:lnTo>
                    <a:pt x="149" y="215"/>
                  </a:lnTo>
                  <a:lnTo>
                    <a:pt x="149" y="373"/>
                  </a:lnTo>
                  <a:lnTo>
                    <a:pt x="148" y="381"/>
                  </a:lnTo>
                  <a:lnTo>
                    <a:pt x="144" y="386"/>
                  </a:lnTo>
                  <a:lnTo>
                    <a:pt x="139" y="388"/>
                  </a:lnTo>
                  <a:lnTo>
                    <a:pt x="134" y="386"/>
                  </a:lnTo>
                  <a:lnTo>
                    <a:pt x="131" y="382"/>
                  </a:lnTo>
                  <a:lnTo>
                    <a:pt x="130" y="376"/>
                  </a:lnTo>
                  <a:lnTo>
                    <a:pt x="128" y="369"/>
                  </a:lnTo>
                  <a:lnTo>
                    <a:pt x="126" y="363"/>
                  </a:lnTo>
                  <a:lnTo>
                    <a:pt x="120" y="356"/>
                  </a:lnTo>
                  <a:lnTo>
                    <a:pt x="111" y="352"/>
                  </a:lnTo>
                  <a:lnTo>
                    <a:pt x="97" y="349"/>
                  </a:lnTo>
                  <a:lnTo>
                    <a:pt x="81" y="352"/>
                  </a:lnTo>
                  <a:lnTo>
                    <a:pt x="68" y="359"/>
                  </a:lnTo>
                  <a:lnTo>
                    <a:pt x="57" y="371"/>
                  </a:lnTo>
                  <a:lnTo>
                    <a:pt x="49" y="385"/>
                  </a:lnTo>
                  <a:lnTo>
                    <a:pt x="42" y="401"/>
                  </a:lnTo>
                  <a:lnTo>
                    <a:pt x="39" y="418"/>
                  </a:lnTo>
                  <a:lnTo>
                    <a:pt x="36" y="434"/>
                  </a:lnTo>
                  <a:lnTo>
                    <a:pt x="36" y="448"/>
                  </a:lnTo>
                  <a:lnTo>
                    <a:pt x="39" y="489"/>
                  </a:lnTo>
                  <a:lnTo>
                    <a:pt x="44" y="529"/>
                  </a:lnTo>
                  <a:lnTo>
                    <a:pt x="52" y="565"/>
                  </a:lnTo>
                  <a:lnTo>
                    <a:pt x="60" y="599"/>
                  </a:lnTo>
                  <a:lnTo>
                    <a:pt x="78" y="665"/>
                  </a:lnTo>
                  <a:lnTo>
                    <a:pt x="99" y="730"/>
                  </a:lnTo>
                  <a:lnTo>
                    <a:pt x="120" y="792"/>
                  </a:lnTo>
                  <a:lnTo>
                    <a:pt x="138" y="859"/>
                  </a:lnTo>
                  <a:lnTo>
                    <a:pt x="144" y="893"/>
                  </a:lnTo>
                  <a:lnTo>
                    <a:pt x="149" y="932"/>
                  </a:lnTo>
                  <a:lnTo>
                    <a:pt x="153" y="971"/>
                  </a:lnTo>
                  <a:lnTo>
                    <a:pt x="155" y="1012"/>
                  </a:lnTo>
                  <a:close/>
                  <a:moveTo>
                    <a:pt x="181" y="10511"/>
                  </a:moveTo>
                  <a:lnTo>
                    <a:pt x="194" y="10550"/>
                  </a:lnTo>
                  <a:lnTo>
                    <a:pt x="209" y="10585"/>
                  </a:lnTo>
                  <a:lnTo>
                    <a:pt x="223" y="10620"/>
                  </a:lnTo>
                  <a:lnTo>
                    <a:pt x="239" y="10654"/>
                  </a:lnTo>
                  <a:lnTo>
                    <a:pt x="254" y="10687"/>
                  </a:lnTo>
                  <a:lnTo>
                    <a:pt x="267" y="10723"/>
                  </a:lnTo>
                  <a:lnTo>
                    <a:pt x="278" y="10762"/>
                  </a:lnTo>
                  <a:lnTo>
                    <a:pt x="285" y="10803"/>
                  </a:lnTo>
                  <a:lnTo>
                    <a:pt x="285" y="10819"/>
                  </a:lnTo>
                  <a:lnTo>
                    <a:pt x="284" y="10835"/>
                  </a:lnTo>
                  <a:lnTo>
                    <a:pt x="281" y="10851"/>
                  </a:lnTo>
                  <a:lnTo>
                    <a:pt x="275" y="10865"/>
                  </a:lnTo>
                  <a:lnTo>
                    <a:pt x="267" y="10877"/>
                  </a:lnTo>
                  <a:lnTo>
                    <a:pt x="258" y="10888"/>
                  </a:lnTo>
                  <a:lnTo>
                    <a:pt x="246" y="10897"/>
                  </a:lnTo>
                  <a:lnTo>
                    <a:pt x="230" y="10902"/>
                  </a:lnTo>
                  <a:lnTo>
                    <a:pt x="218" y="10905"/>
                  </a:lnTo>
                  <a:lnTo>
                    <a:pt x="208" y="10905"/>
                  </a:lnTo>
                  <a:lnTo>
                    <a:pt x="198" y="10901"/>
                  </a:lnTo>
                  <a:lnTo>
                    <a:pt x="190" y="10896"/>
                  </a:lnTo>
                  <a:lnTo>
                    <a:pt x="185" y="10888"/>
                  </a:lnTo>
                  <a:lnTo>
                    <a:pt x="180" y="10879"/>
                  </a:lnTo>
                  <a:lnTo>
                    <a:pt x="177" y="10867"/>
                  </a:lnTo>
                  <a:lnTo>
                    <a:pt x="176" y="10853"/>
                  </a:lnTo>
                  <a:lnTo>
                    <a:pt x="173" y="10830"/>
                  </a:lnTo>
                  <a:lnTo>
                    <a:pt x="169" y="10820"/>
                  </a:lnTo>
                  <a:lnTo>
                    <a:pt x="164" y="10811"/>
                  </a:lnTo>
                  <a:lnTo>
                    <a:pt x="156" y="10806"/>
                  </a:lnTo>
                  <a:lnTo>
                    <a:pt x="147" y="10802"/>
                  </a:lnTo>
                  <a:lnTo>
                    <a:pt x="135" y="10803"/>
                  </a:lnTo>
                  <a:lnTo>
                    <a:pt x="120" y="10807"/>
                  </a:lnTo>
                  <a:lnTo>
                    <a:pt x="134" y="10817"/>
                  </a:lnTo>
                  <a:lnTo>
                    <a:pt x="140" y="10826"/>
                  </a:lnTo>
                  <a:lnTo>
                    <a:pt x="143" y="10835"/>
                  </a:lnTo>
                  <a:lnTo>
                    <a:pt x="143" y="10843"/>
                  </a:lnTo>
                  <a:lnTo>
                    <a:pt x="136" y="10861"/>
                  </a:lnTo>
                  <a:lnTo>
                    <a:pt x="134" y="10873"/>
                  </a:lnTo>
                  <a:lnTo>
                    <a:pt x="131" y="10885"/>
                  </a:lnTo>
                  <a:lnTo>
                    <a:pt x="131" y="10900"/>
                  </a:lnTo>
                  <a:lnTo>
                    <a:pt x="134" y="10913"/>
                  </a:lnTo>
                  <a:lnTo>
                    <a:pt x="140" y="10925"/>
                  </a:lnTo>
                  <a:lnTo>
                    <a:pt x="148" y="10935"/>
                  </a:lnTo>
                  <a:lnTo>
                    <a:pt x="159" y="10943"/>
                  </a:lnTo>
                  <a:lnTo>
                    <a:pt x="171" y="10950"/>
                  </a:lnTo>
                  <a:lnTo>
                    <a:pt x="198" y="10959"/>
                  </a:lnTo>
                  <a:lnTo>
                    <a:pt x="219" y="10960"/>
                  </a:lnTo>
                  <a:lnTo>
                    <a:pt x="243" y="10955"/>
                  </a:lnTo>
                  <a:lnTo>
                    <a:pt x="268" y="10946"/>
                  </a:lnTo>
                  <a:lnTo>
                    <a:pt x="292" y="10930"/>
                  </a:lnTo>
                  <a:lnTo>
                    <a:pt x="303" y="10918"/>
                  </a:lnTo>
                  <a:lnTo>
                    <a:pt x="312" y="10906"/>
                  </a:lnTo>
                  <a:lnTo>
                    <a:pt x="320" y="10892"/>
                  </a:lnTo>
                  <a:lnTo>
                    <a:pt x="326" y="10876"/>
                  </a:lnTo>
                  <a:lnTo>
                    <a:pt x="332" y="10859"/>
                  </a:lnTo>
                  <a:lnTo>
                    <a:pt x="334" y="10839"/>
                  </a:lnTo>
                  <a:lnTo>
                    <a:pt x="334" y="10817"/>
                  </a:lnTo>
                  <a:lnTo>
                    <a:pt x="332" y="10793"/>
                  </a:lnTo>
                  <a:lnTo>
                    <a:pt x="326" y="10768"/>
                  </a:lnTo>
                  <a:lnTo>
                    <a:pt x="320" y="10740"/>
                  </a:lnTo>
                  <a:lnTo>
                    <a:pt x="300" y="10690"/>
                  </a:lnTo>
                  <a:lnTo>
                    <a:pt x="276" y="10641"/>
                  </a:lnTo>
                  <a:lnTo>
                    <a:pt x="250" y="10592"/>
                  </a:lnTo>
                  <a:lnTo>
                    <a:pt x="225" y="10545"/>
                  </a:lnTo>
                  <a:lnTo>
                    <a:pt x="204" y="10502"/>
                  </a:lnTo>
                  <a:lnTo>
                    <a:pt x="196" y="10481"/>
                  </a:lnTo>
                  <a:lnTo>
                    <a:pt x="190" y="10461"/>
                  </a:lnTo>
                  <a:lnTo>
                    <a:pt x="186" y="10443"/>
                  </a:lnTo>
                  <a:lnTo>
                    <a:pt x="186" y="5477"/>
                  </a:lnTo>
                  <a:lnTo>
                    <a:pt x="149" y="5477"/>
                  </a:lnTo>
                  <a:lnTo>
                    <a:pt x="149" y="10515"/>
                  </a:lnTo>
                  <a:lnTo>
                    <a:pt x="152" y="10550"/>
                  </a:lnTo>
                  <a:lnTo>
                    <a:pt x="155" y="10583"/>
                  </a:lnTo>
                  <a:lnTo>
                    <a:pt x="159" y="10614"/>
                  </a:lnTo>
                  <a:lnTo>
                    <a:pt x="168" y="10671"/>
                  </a:lnTo>
                  <a:lnTo>
                    <a:pt x="180" y="10721"/>
                  </a:lnTo>
                  <a:lnTo>
                    <a:pt x="192" y="10769"/>
                  </a:lnTo>
                  <a:lnTo>
                    <a:pt x="204" y="10811"/>
                  </a:lnTo>
                  <a:lnTo>
                    <a:pt x="214" y="10852"/>
                  </a:lnTo>
                  <a:lnTo>
                    <a:pt x="222" y="10890"/>
                  </a:lnTo>
                  <a:lnTo>
                    <a:pt x="230" y="10931"/>
                  </a:lnTo>
                  <a:lnTo>
                    <a:pt x="238" y="10970"/>
                  </a:lnTo>
                  <a:lnTo>
                    <a:pt x="245" y="11003"/>
                  </a:lnTo>
                  <a:lnTo>
                    <a:pt x="250" y="11033"/>
                  </a:lnTo>
                  <a:lnTo>
                    <a:pt x="251" y="11057"/>
                  </a:lnTo>
                  <a:lnTo>
                    <a:pt x="251" y="11075"/>
                  </a:lnTo>
                  <a:lnTo>
                    <a:pt x="250" y="11082"/>
                  </a:lnTo>
                  <a:lnTo>
                    <a:pt x="248" y="11087"/>
                  </a:lnTo>
                  <a:lnTo>
                    <a:pt x="245" y="11090"/>
                  </a:lnTo>
                  <a:lnTo>
                    <a:pt x="241" y="11091"/>
                  </a:lnTo>
                  <a:lnTo>
                    <a:pt x="230" y="11087"/>
                  </a:lnTo>
                  <a:lnTo>
                    <a:pt x="223" y="11079"/>
                  </a:lnTo>
                  <a:lnTo>
                    <a:pt x="214" y="11057"/>
                  </a:lnTo>
                  <a:lnTo>
                    <a:pt x="209" y="11045"/>
                  </a:lnTo>
                  <a:lnTo>
                    <a:pt x="202" y="11034"/>
                  </a:lnTo>
                  <a:lnTo>
                    <a:pt x="193" y="11026"/>
                  </a:lnTo>
                  <a:lnTo>
                    <a:pt x="181" y="11023"/>
                  </a:lnTo>
                  <a:lnTo>
                    <a:pt x="175" y="11024"/>
                  </a:lnTo>
                  <a:lnTo>
                    <a:pt x="169" y="11028"/>
                  </a:lnTo>
                  <a:lnTo>
                    <a:pt x="165" y="11034"/>
                  </a:lnTo>
                  <a:lnTo>
                    <a:pt x="161" y="11042"/>
                  </a:lnTo>
                  <a:lnTo>
                    <a:pt x="157" y="11065"/>
                  </a:lnTo>
                  <a:lnTo>
                    <a:pt x="155" y="11092"/>
                  </a:lnTo>
                  <a:lnTo>
                    <a:pt x="155" y="11312"/>
                  </a:lnTo>
                  <a:lnTo>
                    <a:pt x="153" y="11322"/>
                  </a:lnTo>
                  <a:lnTo>
                    <a:pt x="148" y="11330"/>
                  </a:lnTo>
                  <a:lnTo>
                    <a:pt x="138" y="11338"/>
                  </a:lnTo>
                  <a:lnTo>
                    <a:pt x="120" y="11343"/>
                  </a:lnTo>
                  <a:lnTo>
                    <a:pt x="134" y="11343"/>
                  </a:lnTo>
                  <a:lnTo>
                    <a:pt x="145" y="11346"/>
                  </a:lnTo>
                  <a:lnTo>
                    <a:pt x="157" y="11350"/>
                  </a:lnTo>
                  <a:lnTo>
                    <a:pt x="168" y="11355"/>
                  </a:lnTo>
                  <a:lnTo>
                    <a:pt x="177" y="11363"/>
                  </a:lnTo>
                  <a:lnTo>
                    <a:pt x="184" y="11372"/>
                  </a:lnTo>
                  <a:lnTo>
                    <a:pt x="186" y="11383"/>
                  </a:lnTo>
                  <a:lnTo>
                    <a:pt x="188" y="11396"/>
                  </a:lnTo>
                  <a:lnTo>
                    <a:pt x="186" y="11408"/>
                  </a:lnTo>
                  <a:lnTo>
                    <a:pt x="184" y="11419"/>
                  </a:lnTo>
                  <a:lnTo>
                    <a:pt x="178" y="11427"/>
                  </a:lnTo>
                  <a:lnTo>
                    <a:pt x="172" y="11434"/>
                  </a:lnTo>
                  <a:lnTo>
                    <a:pt x="155" y="11444"/>
                  </a:lnTo>
                  <a:lnTo>
                    <a:pt x="136" y="11448"/>
                  </a:lnTo>
                  <a:lnTo>
                    <a:pt x="118" y="11445"/>
                  </a:lnTo>
                  <a:lnTo>
                    <a:pt x="101" y="11438"/>
                  </a:lnTo>
                  <a:lnTo>
                    <a:pt x="94" y="11432"/>
                  </a:lnTo>
                  <a:lnTo>
                    <a:pt x="89" y="11425"/>
                  </a:lnTo>
                  <a:lnTo>
                    <a:pt x="86" y="11416"/>
                  </a:lnTo>
                  <a:lnTo>
                    <a:pt x="85" y="11407"/>
                  </a:lnTo>
                  <a:lnTo>
                    <a:pt x="87" y="11391"/>
                  </a:lnTo>
                  <a:lnTo>
                    <a:pt x="95" y="11380"/>
                  </a:lnTo>
                  <a:lnTo>
                    <a:pt x="107" y="11374"/>
                  </a:lnTo>
                  <a:lnTo>
                    <a:pt x="119" y="11371"/>
                  </a:lnTo>
                  <a:lnTo>
                    <a:pt x="132" y="11371"/>
                  </a:lnTo>
                  <a:lnTo>
                    <a:pt x="144" y="11375"/>
                  </a:lnTo>
                  <a:lnTo>
                    <a:pt x="152" y="11382"/>
                  </a:lnTo>
                  <a:lnTo>
                    <a:pt x="155" y="11390"/>
                  </a:lnTo>
                  <a:lnTo>
                    <a:pt x="147" y="11391"/>
                  </a:lnTo>
                  <a:lnTo>
                    <a:pt x="140" y="11396"/>
                  </a:lnTo>
                  <a:lnTo>
                    <a:pt x="136" y="11401"/>
                  </a:lnTo>
                  <a:lnTo>
                    <a:pt x="135" y="11409"/>
                  </a:lnTo>
                  <a:lnTo>
                    <a:pt x="136" y="11416"/>
                  </a:lnTo>
                  <a:lnTo>
                    <a:pt x="139" y="11421"/>
                  </a:lnTo>
                  <a:lnTo>
                    <a:pt x="145" y="11425"/>
                  </a:lnTo>
                  <a:lnTo>
                    <a:pt x="152" y="11427"/>
                  </a:lnTo>
                  <a:lnTo>
                    <a:pt x="159" y="11425"/>
                  </a:lnTo>
                  <a:lnTo>
                    <a:pt x="165" y="11423"/>
                  </a:lnTo>
                  <a:lnTo>
                    <a:pt x="169" y="11416"/>
                  </a:lnTo>
                  <a:lnTo>
                    <a:pt x="171" y="11409"/>
                  </a:lnTo>
                  <a:lnTo>
                    <a:pt x="171" y="11403"/>
                  </a:lnTo>
                  <a:lnTo>
                    <a:pt x="169" y="11395"/>
                  </a:lnTo>
                  <a:lnTo>
                    <a:pt x="161" y="11376"/>
                  </a:lnTo>
                  <a:lnTo>
                    <a:pt x="155" y="11368"/>
                  </a:lnTo>
                  <a:lnTo>
                    <a:pt x="145" y="11361"/>
                  </a:lnTo>
                  <a:lnTo>
                    <a:pt x="132" y="11355"/>
                  </a:lnTo>
                  <a:lnTo>
                    <a:pt x="118" y="11354"/>
                  </a:lnTo>
                  <a:lnTo>
                    <a:pt x="103" y="11357"/>
                  </a:lnTo>
                  <a:lnTo>
                    <a:pt x="91" y="11362"/>
                  </a:lnTo>
                  <a:lnTo>
                    <a:pt x="82" y="11370"/>
                  </a:lnTo>
                  <a:lnTo>
                    <a:pt x="74" y="11380"/>
                  </a:lnTo>
                  <a:lnTo>
                    <a:pt x="70" y="11391"/>
                  </a:lnTo>
                  <a:lnTo>
                    <a:pt x="66" y="11404"/>
                  </a:lnTo>
                  <a:lnTo>
                    <a:pt x="64" y="11427"/>
                  </a:lnTo>
                  <a:lnTo>
                    <a:pt x="65" y="11437"/>
                  </a:lnTo>
                  <a:lnTo>
                    <a:pt x="70" y="11452"/>
                  </a:lnTo>
                  <a:lnTo>
                    <a:pt x="78" y="11467"/>
                  </a:lnTo>
                  <a:lnTo>
                    <a:pt x="89" y="11483"/>
                  </a:lnTo>
                  <a:lnTo>
                    <a:pt x="105" y="11499"/>
                  </a:lnTo>
                  <a:lnTo>
                    <a:pt x="123" y="11512"/>
                  </a:lnTo>
                  <a:lnTo>
                    <a:pt x="144" y="11522"/>
                  </a:lnTo>
                  <a:lnTo>
                    <a:pt x="171" y="11527"/>
                  </a:lnTo>
                  <a:lnTo>
                    <a:pt x="178" y="11527"/>
                  </a:lnTo>
                  <a:lnTo>
                    <a:pt x="185" y="11524"/>
                  </a:lnTo>
                  <a:lnTo>
                    <a:pt x="189" y="11519"/>
                  </a:lnTo>
                  <a:lnTo>
                    <a:pt x="192" y="11512"/>
                  </a:lnTo>
                  <a:lnTo>
                    <a:pt x="190" y="11504"/>
                  </a:lnTo>
                  <a:lnTo>
                    <a:pt x="188" y="11499"/>
                  </a:lnTo>
                  <a:lnTo>
                    <a:pt x="182" y="11494"/>
                  </a:lnTo>
                  <a:lnTo>
                    <a:pt x="176" y="11493"/>
                  </a:lnTo>
                  <a:lnTo>
                    <a:pt x="167" y="11493"/>
                  </a:lnTo>
                  <a:lnTo>
                    <a:pt x="161" y="11497"/>
                  </a:lnTo>
                  <a:lnTo>
                    <a:pt x="157" y="11502"/>
                  </a:lnTo>
                  <a:lnTo>
                    <a:pt x="156" y="11508"/>
                  </a:lnTo>
                  <a:lnTo>
                    <a:pt x="149" y="11506"/>
                  </a:lnTo>
                  <a:lnTo>
                    <a:pt x="143" y="11499"/>
                  </a:lnTo>
                  <a:lnTo>
                    <a:pt x="142" y="11494"/>
                  </a:lnTo>
                  <a:lnTo>
                    <a:pt x="142" y="11487"/>
                  </a:lnTo>
                  <a:lnTo>
                    <a:pt x="143" y="11479"/>
                  </a:lnTo>
                  <a:lnTo>
                    <a:pt x="148" y="11473"/>
                  </a:lnTo>
                  <a:lnTo>
                    <a:pt x="153" y="11467"/>
                  </a:lnTo>
                  <a:lnTo>
                    <a:pt x="161" y="11462"/>
                  </a:lnTo>
                  <a:lnTo>
                    <a:pt x="171" y="11456"/>
                  </a:lnTo>
                  <a:lnTo>
                    <a:pt x="180" y="11449"/>
                  </a:lnTo>
                  <a:lnTo>
                    <a:pt x="189" y="11438"/>
                  </a:lnTo>
                  <a:lnTo>
                    <a:pt x="197" y="11427"/>
                  </a:lnTo>
                  <a:lnTo>
                    <a:pt x="202" y="11412"/>
                  </a:lnTo>
                  <a:lnTo>
                    <a:pt x="204" y="11394"/>
                  </a:lnTo>
                  <a:lnTo>
                    <a:pt x="202" y="11380"/>
                  </a:lnTo>
                  <a:lnTo>
                    <a:pt x="198" y="11370"/>
                  </a:lnTo>
                  <a:lnTo>
                    <a:pt x="193" y="11361"/>
                  </a:lnTo>
                  <a:lnTo>
                    <a:pt x="185" y="11354"/>
                  </a:lnTo>
                  <a:lnTo>
                    <a:pt x="171" y="11343"/>
                  </a:lnTo>
                  <a:lnTo>
                    <a:pt x="164" y="11342"/>
                  </a:lnTo>
                  <a:lnTo>
                    <a:pt x="159" y="11341"/>
                  </a:lnTo>
                  <a:lnTo>
                    <a:pt x="164" y="11335"/>
                  </a:lnTo>
                  <a:lnTo>
                    <a:pt x="167" y="11329"/>
                  </a:lnTo>
                  <a:lnTo>
                    <a:pt x="188" y="11343"/>
                  </a:lnTo>
                  <a:lnTo>
                    <a:pt x="200" y="11349"/>
                  </a:lnTo>
                  <a:lnTo>
                    <a:pt x="214" y="11350"/>
                  </a:lnTo>
                  <a:lnTo>
                    <a:pt x="226" y="11349"/>
                  </a:lnTo>
                  <a:lnTo>
                    <a:pt x="239" y="11343"/>
                  </a:lnTo>
                  <a:lnTo>
                    <a:pt x="250" y="11337"/>
                  </a:lnTo>
                  <a:lnTo>
                    <a:pt x="259" y="11329"/>
                  </a:lnTo>
                  <a:lnTo>
                    <a:pt x="267" y="11320"/>
                  </a:lnTo>
                  <a:lnTo>
                    <a:pt x="272" y="11309"/>
                  </a:lnTo>
                  <a:lnTo>
                    <a:pt x="274" y="11293"/>
                  </a:lnTo>
                  <a:lnTo>
                    <a:pt x="271" y="11272"/>
                  </a:lnTo>
                  <a:lnTo>
                    <a:pt x="262" y="11256"/>
                  </a:lnTo>
                  <a:lnTo>
                    <a:pt x="256" y="11250"/>
                  </a:lnTo>
                  <a:lnTo>
                    <a:pt x="248" y="11246"/>
                  </a:lnTo>
                  <a:lnTo>
                    <a:pt x="238" y="11242"/>
                  </a:lnTo>
                  <a:lnTo>
                    <a:pt x="226" y="11242"/>
                  </a:lnTo>
                  <a:lnTo>
                    <a:pt x="213" y="11246"/>
                  </a:lnTo>
                  <a:lnTo>
                    <a:pt x="204" y="11252"/>
                  </a:lnTo>
                  <a:lnTo>
                    <a:pt x="197" y="11260"/>
                  </a:lnTo>
                  <a:lnTo>
                    <a:pt x="194" y="11269"/>
                  </a:lnTo>
                  <a:lnTo>
                    <a:pt x="194" y="11280"/>
                  </a:lnTo>
                  <a:lnTo>
                    <a:pt x="200" y="11289"/>
                  </a:lnTo>
                  <a:lnTo>
                    <a:pt x="209" y="11296"/>
                  </a:lnTo>
                  <a:lnTo>
                    <a:pt x="214" y="11297"/>
                  </a:lnTo>
                  <a:lnTo>
                    <a:pt x="219" y="11296"/>
                  </a:lnTo>
                  <a:lnTo>
                    <a:pt x="213" y="11291"/>
                  </a:lnTo>
                  <a:lnTo>
                    <a:pt x="209" y="11283"/>
                  </a:lnTo>
                  <a:lnTo>
                    <a:pt x="212" y="11273"/>
                  </a:lnTo>
                  <a:lnTo>
                    <a:pt x="218" y="11265"/>
                  </a:lnTo>
                  <a:lnTo>
                    <a:pt x="229" y="11263"/>
                  </a:lnTo>
                  <a:lnTo>
                    <a:pt x="241" y="11267"/>
                  </a:lnTo>
                  <a:lnTo>
                    <a:pt x="245" y="11271"/>
                  </a:lnTo>
                  <a:lnTo>
                    <a:pt x="248" y="11277"/>
                  </a:lnTo>
                  <a:lnTo>
                    <a:pt x="251" y="11285"/>
                  </a:lnTo>
                  <a:lnTo>
                    <a:pt x="252" y="11296"/>
                  </a:lnTo>
                  <a:lnTo>
                    <a:pt x="251" y="11308"/>
                  </a:lnTo>
                  <a:lnTo>
                    <a:pt x="246" y="11318"/>
                  </a:lnTo>
                  <a:lnTo>
                    <a:pt x="238" y="11326"/>
                  </a:lnTo>
                  <a:lnTo>
                    <a:pt x="226" y="11331"/>
                  </a:lnTo>
                  <a:lnTo>
                    <a:pt x="215" y="11333"/>
                  </a:lnTo>
                  <a:lnTo>
                    <a:pt x="205" y="11331"/>
                  </a:lnTo>
                  <a:lnTo>
                    <a:pt x="193" y="11325"/>
                  </a:lnTo>
                  <a:lnTo>
                    <a:pt x="184" y="11312"/>
                  </a:lnTo>
                  <a:lnTo>
                    <a:pt x="184" y="11291"/>
                  </a:lnTo>
                  <a:lnTo>
                    <a:pt x="185" y="11273"/>
                  </a:lnTo>
                  <a:lnTo>
                    <a:pt x="185" y="11255"/>
                  </a:lnTo>
                  <a:lnTo>
                    <a:pt x="186" y="11219"/>
                  </a:lnTo>
                  <a:lnTo>
                    <a:pt x="186" y="11198"/>
                  </a:lnTo>
                  <a:lnTo>
                    <a:pt x="185" y="11181"/>
                  </a:lnTo>
                  <a:lnTo>
                    <a:pt x="185" y="11152"/>
                  </a:lnTo>
                  <a:lnTo>
                    <a:pt x="186" y="11145"/>
                  </a:lnTo>
                  <a:lnTo>
                    <a:pt x="190" y="11140"/>
                  </a:lnTo>
                  <a:lnTo>
                    <a:pt x="194" y="11139"/>
                  </a:lnTo>
                  <a:lnTo>
                    <a:pt x="200" y="11140"/>
                  </a:lnTo>
                  <a:lnTo>
                    <a:pt x="202" y="11145"/>
                  </a:lnTo>
                  <a:lnTo>
                    <a:pt x="206" y="11157"/>
                  </a:lnTo>
                  <a:lnTo>
                    <a:pt x="210" y="11164"/>
                  </a:lnTo>
                  <a:lnTo>
                    <a:pt x="215" y="11170"/>
                  </a:lnTo>
                  <a:lnTo>
                    <a:pt x="225" y="11174"/>
                  </a:lnTo>
                  <a:lnTo>
                    <a:pt x="241" y="11177"/>
                  </a:lnTo>
                  <a:lnTo>
                    <a:pt x="256" y="11174"/>
                  </a:lnTo>
                  <a:lnTo>
                    <a:pt x="270" y="11166"/>
                  </a:lnTo>
                  <a:lnTo>
                    <a:pt x="279" y="11156"/>
                  </a:lnTo>
                  <a:lnTo>
                    <a:pt x="288" y="11141"/>
                  </a:lnTo>
                  <a:lnTo>
                    <a:pt x="293" y="11125"/>
                  </a:lnTo>
                  <a:lnTo>
                    <a:pt x="297" y="11107"/>
                  </a:lnTo>
                  <a:lnTo>
                    <a:pt x="300" y="11090"/>
                  </a:lnTo>
                  <a:lnTo>
                    <a:pt x="300" y="11075"/>
                  </a:lnTo>
                  <a:lnTo>
                    <a:pt x="297" y="11034"/>
                  </a:lnTo>
                  <a:lnTo>
                    <a:pt x="292" y="10997"/>
                  </a:lnTo>
                  <a:lnTo>
                    <a:pt x="285" y="10960"/>
                  </a:lnTo>
                  <a:lnTo>
                    <a:pt x="278" y="10925"/>
                  </a:lnTo>
                  <a:lnTo>
                    <a:pt x="259" y="10860"/>
                  </a:lnTo>
                  <a:lnTo>
                    <a:pt x="238" y="10798"/>
                  </a:lnTo>
                  <a:lnTo>
                    <a:pt x="215" y="10733"/>
                  </a:lnTo>
                  <a:lnTo>
                    <a:pt x="198" y="10666"/>
                  </a:lnTo>
                  <a:lnTo>
                    <a:pt x="192" y="10632"/>
                  </a:lnTo>
                  <a:lnTo>
                    <a:pt x="186" y="10595"/>
                  </a:lnTo>
                  <a:lnTo>
                    <a:pt x="182" y="10554"/>
                  </a:lnTo>
                  <a:lnTo>
                    <a:pt x="181" y="10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1" name="Freeform 77"/>
            <p:cNvSpPr>
              <a:spLocks/>
            </p:cNvSpPr>
            <p:nvPr/>
          </p:nvSpPr>
          <p:spPr bwMode="auto">
            <a:xfrm>
              <a:off x="1969" y="14108"/>
              <a:ext cx="141" cy="218"/>
            </a:xfrm>
            <a:custGeom>
              <a:avLst/>
              <a:gdLst>
                <a:gd name="T0" fmla="*/ 41 w 141"/>
                <a:gd name="T1" fmla="*/ 26 h 218"/>
                <a:gd name="T2" fmla="*/ 41 w 141"/>
                <a:gd name="T3" fmla="*/ 33 h 218"/>
                <a:gd name="T4" fmla="*/ 19 w 141"/>
                <a:gd name="T5" fmla="*/ 45 h 218"/>
                <a:gd name="T6" fmla="*/ 5 w 141"/>
                <a:gd name="T7" fmla="*/ 61 h 218"/>
                <a:gd name="T8" fmla="*/ 0 w 141"/>
                <a:gd name="T9" fmla="*/ 86 h 218"/>
                <a:gd name="T10" fmla="*/ 7 w 141"/>
                <a:gd name="T11" fmla="*/ 119 h 218"/>
                <a:gd name="T12" fmla="*/ 24 w 141"/>
                <a:gd name="T13" fmla="*/ 141 h 218"/>
                <a:gd name="T14" fmla="*/ 42 w 141"/>
                <a:gd name="T15" fmla="*/ 155 h 218"/>
                <a:gd name="T16" fmla="*/ 57 w 141"/>
                <a:gd name="T17" fmla="*/ 165 h 218"/>
                <a:gd name="T18" fmla="*/ 63 w 141"/>
                <a:gd name="T19" fmla="*/ 178 h 218"/>
                <a:gd name="T20" fmla="*/ 62 w 141"/>
                <a:gd name="T21" fmla="*/ 190 h 218"/>
                <a:gd name="T22" fmla="*/ 48 w 141"/>
                <a:gd name="T23" fmla="*/ 199 h 218"/>
                <a:gd name="T24" fmla="*/ 42 w 141"/>
                <a:gd name="T25" fmla="*/ 188 h 218"/>
                <a:gd name="T26" fmla="*/ 29 w 141"/>
                <a:gd name="T27" fmla="*/ 184 h 218"/>
                <a:gd name="T28" fmla="*/ 17 w 141"/>
                <a:gd name="T29" fmla="*/ 190 h 218"/>
                <a:gd name="T30" fmla="*/ 15 w 141"/>
                <a:gd name="T31" fmla="*/ 203 h 218"/>
                <a:gd name="T32" fmla="*/ 20 w 141"/>
                <a:gd name="T33" fmla="*/ 215 h 218"/>
                <a:gd name="T34" fmla="*/ 33 w 141"/>
                <a:gd name="T35" fmla="*/ 218 h 218"/>
                <a:gd name="T36" fmla="*/ 81 w 141"/>
                <a:gd name="T37" fmla="*/ 203 h 218"/>
                <a:gd name="T38" fmla="*/ 115 w 141"/>
                <a:gd name="T39" fmla="*/ 176 h 218"/>
                <a:gd name="T40" fmla="*/ 135 w 141"/>
                <a:gd name="T41" fmla="*/ 144 h 218"/>
                <a:gd name="T42" fmla="*/ 141 w 141"/>
                <a:gd name="T43" fmla="*/ 119 h 218"/>
                <a:gd name="T44" fmla="*/ 140 w 141"/>
                <a:gd name="T45" fmla="*/ 96 h 218"/>
                <a:gd name="T46" fmla="*/ 131 w 141"/>
                <a:gd name="T47" fmla="*/ 71 h 218"/>
                <a:gd name="T48" fmla="*/ 112 w 141"/>
                <a:gd name="T49" fmla="*/ 53 h 218"/>
                <a:gd name="T50" fmla="*/ 86 w 141"/>
                <a:gd name="T51" fmla="*/ 45 h 218"/>
                <a:gd name="T52" fmla="*/ 58 w 141"/>
                <a:gd name="T53" fmla="*/ 52 h 218"/>
                <a:gd name="T54" fmla="*/ 38 w 141"/>
                <a:gd name="T55" fmla="*/ 78 h 218"/>
                <a:gd name="T56" fmla="*/ 36 w 141"/>
                <a:gd name="T57" fmla="*/ 102 h 218"/>
                <a:gd name="T58" fmla="*/ 41 w 141"/>
                <a:gd name="T59" fmla="*/ 115 h 218"/>
                <a:gd name="T60" fmla="*/ 52 w 141"/>
                <a:gd name="T61" fmla="*/ 119 h 218"/>
                <a:gd name="T62" fmla="*/ 65 w 141"/>
                <a:gd name="T63" fmla="*/ 114 h 218"/>
                <a:gd name="T64" fmla="*/ 69 w 141"/>
                <a:gd name="T65" fmla="*/ 102 h 218"/>
                <a:gd name="T66" fmla="*/ 63 w 141"/>
                <a:gd name="T67" fmla="*/ 89 h 218"/>
                <a:gd name="T68" fmla="*/ 52 w 141"/>
                <a:gd name="T69" fmla="*/ 82 h 218"/>
                <a:gd name="T70" fmla="*/ 62 w 141"/>
                <a:gd name="T71" fmla="*/ 66 h 218"/>
                <a:gd name="T72" fmla="*/ 86 w 141"/>
                <a:gd name="T73" fmla="*/ 62 h 218"/>
                <a:gd name="T74" fmla="*/ 111 w 141"/>
                <a:gd name="T75" fmla="*/ 71 h 218"/>
                <a:gd name="T76" fmla="*/ 122 w 141"/>
                <a:gd name="T77" fmla="*/ 99 h 218"/>
                <a:gd name="T78" fmla="*/ 118 w 141"/>
                <a:gd name="T79" fmla="*/ 118 h 218"/>
                <a:gd name="T80" fmla="*/ 106 w 141"/>
                <a:gd name="T81" fmla="*/ 131 h 218"/>
                <a:gd name="T82" fmla="*/ 70 w 141"/>
                <a:gd name="T83" fmla="*/ 140 h 218"/>
                <a:gd name="T84" fmla="*/ 33 w 141"/>
                <a:gd name="T85" fmla="*/ 127 h 218"/>
                <a:gd name="T86" fmla="*/ 21 w 141"/>
                <a:gd name="T87" fmla="*/ 111 h 218"/>
                <a:gd name="T88" fmla="*/ 16 w 141"/>
                <a:gd name="T89" fmla="*/ 89 h 218"/>
                <a:gd name="T90" fmla="*/ 21 w 141"/>
                <a:gd name="T91" fmla="*/ 63 h 218"/>
                <a:gd name="T92" fmla="*/ 37 w 141"/>
                <a:gd name="T93" fmla="*/ 46 h 218"/>
                <a:gd name="T94" fmla="*/ 59 w 141"/>
                <a:gd name="T95" fmla="*/ 37 h 218"/>
                <a:gd name="T96" fmla="*/ 85 w 141"/>
                <a:gd name="T97" fmla="*/ 34 h 218"/>
                <a:gd name="T98" fmla="*/ 58 w 141"/>
                <a:gd name="T99" fmla="*/ 21 h 218"/>
                <a:gd name="T100" fmla="*/ 50 w 141"/>
                <a:gd name="T101" fmla="*/ 0 h 218"/>
                <a:gd name="T102" fmla="*/ 37 w 141"/>
                <a:gd name="T103" fmla="*/ 20 h 218"/>
                <a:gd name="T104" fmla="*/ 37 w 141"/>
                <a:gd name="T105" fmla="*/ 20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1"/>
                <a:gd name="T160" fmla="*/ 0 h 218"/>
                <a:gd name="T161" fmla="*/ 141 w 141"/>
                <a:gd name="T162" fmla="*/ 218 h 2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1" h="218">
                  <a:moveTo>
                    <a:pt x="37" y="20"/>
                  </a:moveTo>
                  <a:lnTo>
                    <a:pt x="41" y="26"/>
                  </a:lnTo>
                  <a:lnTo>
                    <a:pt x="46" y="32"/>
                  </a:lnTo>
                  <a:lnTo>
                    <a:pt x="41" y="33"/>
                  </a:lnTo>
                  <a:lnTo>
                    <a:pt x="33" y="34"/>
                  </a:lnTo>
                  <a:lnTo>
                    <a:pt x="19" y="45"/>
                  </a:lnTo>
                  <a:lnTo>
                    <a:pt x="12" y="52"/>
                  </a:lnTo>
                  <a:lnTo>
                    <a:pt x="5" y="61"/>
                  </a:lnTo>
                  <a:lnTo>
                    <a:pt x="1" y="71"/>
                  </a:lnTo>
                  <a:lnTo>
                    <a:pt x="0" y="86"/>
                  </a:lnTo>
                  <a:lnTo>
                    <a:pt x="1" y="104"/>
                  </a:lnTo>
                  <a:lnTo>
                    <a:pt x="7" y="119"/>
                  </a:lnTo>
                  <a:lnTo>
                    <a:pt x="16" y="131"/>
                  </a:lnTo>
                  <a:lnTo>
                    <a:pt x="24" y="141"/>
                  </a:lnTo>
                  <a:lnTo>
                    <a:pt x="33" y="148"/>
                  </a:lnTo>
                  <a:lnTo>
                    <a:pt x="42" y="155"/>
                  </a:lnTo>
                  <a:lnTo>
                    <a:pt x="50" y="160"/>
                  </a:lnTo>
                  <a:lnTo>
                    <a:pt x="57" y="165"/>
                  </a:lnTo>
                  <a:lnTo>
                    <a:pt x="62" y="172"/>
                  </a:lnTo>
                  <a:lnTo>
                    <a:pt x="63" y="178"/>
                  </a:lnTo>
                  <a:lnTo>
                    <a:pt x="63" y="185"/>
                  </a:lnTo>
                  <a:lnTo>
                    <a:pt x="62" y="190"/>
                  </a:lnTo>
                  <a:lnTo>
                    <a:pt x="56" y="197"/>
                  </a:lnTo>
                  <a:lnTo>
                    <a:pt x="48" y="199"/>
                  </a:lnTo>
                  <a:lnTo>
                    <a:pt x="46" y="193"/>
                  </a:lnTo>
                  <a:lnTo>
                    <a:pt x="42" y="188"/>
                  </a:lnTo>
                  <a:lnTo>
                    <a:pt x="37" y="184"/>
                  </a:lnTo>
                  <a:lnTo>
                    <a:pt x="29" y="184"/>
                  </a:lnTo>
                  <a:lnTo>
                    <a:pt x="23" y="185"/>
                  </a:lnTo>
                  <a:lnTo>
                    <a:pt x="17" y="190"/>
                  </a:lnTo>
                  <a:lnTo>
                    <a:pt x="15" y="195"/>
                  </a:lnTo>
                  <a:lnTo>
                    <a:pt x="15" y="203"/>
                  </a:lnTo>
                  <a:lnTo>
                    <a:pt x="16" y="210"/>
                  </a:lnTo>
                  <a:lnTo>
                    <a:pt x="20" y="215"/>
                  </a:lnTo>
                  <a:lnTo>
                    <a:pt x="25" y="218"/>
                  </a:lnTo>
                  <a:lnTo>
                    <a:pt x="33" y="218"/>
                  </a:lnTo>
                  <a:lnTo>
                    <a:pt x="59" y="213"/>
                  </a:lnTo>
                  <a:lnTo>
                    <a:pt x="81" y="203"/>
                  </a:lnTo>
                  <a:lnTo>
                    <a:pt x="100" y="190"/>
                  </a:lnTo>
                  <a:lnTo>
                    <a:pt x="115" y="176"/>
                  </a:lnTo>
                  <a:lnTo>
                    <a:pt x="127" y="160"/>
                  </a:lnTo>
                  <a:lnTo>
                    <a:pt x="135" y="144"/>
                  </a:lnTo>
                  <a:lnTo>
                    <a:pt x="140" y="129"/>
                  </a:lnTo>
                  <a:lnTo>
                    <a:pt x="141" y="119"/>
                  </a:lnTo>
                  <a:lnTo>
                    <a:pt x="141" y="108"/>
                  </a:lnTo>
                  <a:lnTo>
                    <a:pt x="140" y="96"/>
                  </a:lnTo>
                  <a:lnTo>
                    <a:pt x="136" y="83"/>
                  </a:lnTo>
                  <a:lnTo>
                    <a:pt x="131" y="71"/>
                  </a:lnTo>
                  <a:lnTo>
                    <a:pt x="123" y="61"/>
                  </a:lnTo>
                  <a:lnTo>
                    <a:pt x="112" y="53"/>
                  </a:lnTo>
                  <a:lnTo>
                    <a:pt x="100" y="48"/>
                  </a:lnTo>
                  <a:lnTo>
                    <a:pt x="86" y="45"/>
                  </a:lnTo>
                  <a:lnTo>
                    <a:pt x="71" y="46"/>
                  </a:lnTo>
                  <a:lnTo>
                    <a:pt x="58" y="52"/>
                  </a:lnTo>
                  <a:lnTo>
                    <a:pt x="42" y="67"/>
                  </a:lnTo>
                  <a:lnTo>
                    <a:pt x="38" y="78"/>
                  </a:lnTo>
                  <a:lnTo>
                    <a:pt x="36" y="87"/>
                  </a:lnTo>
                  <a:lnTo>
                    <a:pt x="36" y="102"/>
                  </a:lnTo>
                  <a:lnTo>
                    <a:pt x="37" y="108"/>
                  </a:lnTo>
                  <a:lnTo>
                    <a:pt x="41" y="115"/>
                  </a:lnTo>
                  <a:lnTo>
                    <a:pt x="46" y="118"/>
                  </a:lnTo>
                  <a:lnTo>
                    <a:pt x="52" y="119"/>
                  </a:lnTo>
                  <a:lnTo>
                    <a:pt x="59" y="118"/>
                  </a:lnTo>
                  <a:lnTo>
                    <a:pt x="65" y="114"/>
                  </a:lnTo>
                  <a:lnTo>
                    <a:pt x="67" y="108"/>
                  </a:lnTo>
                  <a:lnTo>
                    <a:pt x="69" y="102"/>
                  </a:lnTo>
                  <a:lnTo>
                    <a:pt x="67" y="94"/>
                  </a:lnTo>
                  <a:lnTo>
                    <a:pt x="63" y="89"/>
                  </a:lnTo>
                  <a:lnTo>
                    <a:pt x="58" y="83"/>
                  </a:lnTo>
                  <a:lnTo>
                    <a:pt x="52" y="82"/>
                  </a:lnTo>
                  <a:lnTo>
                    <a:pt x="54" y="73"/>
                  </a:lnTo>
                  <a:lnTo>
                    <a:pt x="62" y="66"/>
                  </a:lnTo>
                  <a:lnTo>
                    <a:pt x="74" y="62"/>
                  </a:lnTo>
                  <a:lnTo>
                    <a:pt x="86" y="62"/>
                  </a:lnTo>
                  <a:lnTo>
                    <a:pt x="99" y="65"/>
                  </a:lnTo>
                  <a:lnTo>
                    <a:pt x="111" y="71"/>
                  </a:lnTo>
                  <a:lnTo>
                    <a:pt x="119" y="83"/>
                  </a:lnTo>
                  <a:lnTo>
                    <a:pt x="122" y="99"/>
                  </a:lnTo>
                  <a:lnTo>
                    <a:pt x="120" y="108"/>
                  </a:lnTo>
                  <a:lnTo>
                    <a:pt x="118" y="118"/>
                  </a:lnTo>
                  <a:lnTo>
                    <a:pt x="112" y="124"/>
                  </a:lnTo>
                  <a:lnTo>
                    <a:pt x="106" y="131"/>
                  </a:lnTo>
                  <a:lnTo>
                    <a:pt x="89" y="137"/>
                  </a:lnTo>
                  <a:lnTo>
                    <a:pt x="70" y="140"/>
                  </a:lnTo>
                  <a:lnTo>
                    <a:pt x="50" y="136"/>
                  </a:lnTo>
                  <a:lnTo>
                    <a:pt x="33" y="127"/>
                  </a:lnTo>
                  <a:lnTo>
                    <a:pt x="26" y="119"/>
                  </a:lnTo>
                  <a:lnTo>
                    <a:pt x="21" y="111"/>
                  </a:lnTo>
                  <a:lnTo>
                    <a:pt x="17" y="100"/>
                  </a:lnTo>
                  <a:lnTo>
                    <a:pt x="16" y="89"/>
                  </a:lnTo>
                  <a:lnTo>
                    <a:pt x="17" y="75"/>
                  </a:lnTo>
                  <a:lnTo>
                    <a:pt x="21" y="63"/>
                  </a:lnTo>
                  <a:lnTo>
                    <a:pt x="28" y="54"/>
                  </a:lnTo>
                  <a:lnTo>
                    <a:pt x="37" y="46"/>
                  </a:lnTo>
                  <a:lnTo>
                    <a:pt x="48" y="41"/>
                  </a:lnTo>
                  <a:lnTo>
                    <a:pt x="59" y="37"/>
                  </a:lnTo>
                  <a:lnTo>
                    <a:pt x="71" y="34"/>
                  </a:lnTo>
                  <a:lnTo>
                    <a:pt x="85" y="34"/>
                  </a:lnTo>
                  <a:lnTo>
                    <a:pt x="69" y="29"/>
                  </a:lnTo>
                  <a:lnTo>
                    <a:pt x="58" y="21"/>
                  </a:lnTo>
                  <a:lnTo>
                    <a:pt x="53" y="11"/>
                  </a:lnTo>
                  <a:lnTo>
                    <a:pt x="50" y="0"/>
                  </a:lnTo>
                  <a:lnTo>
                    <a:pt x="45" y="11"/>
                  </a:lnTo>
                  <a:lnTo>
                    <a:pt x="37" y="20"/>
                  </a:lnTo>
                  <a:lnTo>
                    <a:pt x="40" y="20"/>
                  </a:lnTo>
                  <a:lnTo>
                    <a:pt x="3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2" name="Freeform 78"/>
            <p:cNvSpPr>
              <a:spLocks/>
            </p:cNvSpPr>
            <p:nvPr/>
          </p:nvSpPr>
          <p:spPr bwMode="auto">
            <a:xfrm>
              <a:off x="1869" y="1976"/>
              <a:ext cx="169" cy="883"/>
            </a:xfrm>
            <a:custGeom>
              <a:avLst/>
              <a:gdLst>
                <a:gd name="T0" fmla="*/ 120 w 169"/>
                <a:gd name="T1" fmla="*/ 663 h 883"/>
                <a:gd name="T2" fmla="*/ 109 w 169"/>
                <a:gd name="T3" fmla="*/ 540 h 883"/>
                <a:gd name="T4" fmla="*/ 47 w 169"/>
                <a:gd name="T5" fmla="*/ 474 h 883"/>
                <a:gd name="T6" fmla="*/ 1 w 169"/>
                <a:gd name="T7" fmla="*/ 401 h 883"/>
                <a:gd name="T8" fmla="*/ 33 w 169"/>
                <a:gd name="T9" fmla="*/ 346 h 883"/>
                <a:gd name="T10" fmla="*/ 59 w 169"/>
                <a:gd name="T11" fmla="*/ 306 h 883"/>
                <a:gd name="T12" fmla="*/ 35 w 169"/>
                <a:gd name="T13" fmla="*/ 306 h 883"/>
                <a:gd name="T14" fmla="*/ 21 w 169"/>
                <a:gd name="T15" fmla="*/ 276 h 883"/>
                <a:gd name="T16" fmla="*/ 86 w 169"/>
                <a:gd name="T17" fmla="*/ 286 h 883"/>
                <a:gd name="T18" fmla="*/ 140 w 169"/>
                <a:gd name="T19" fmla="*/ 384 h 883"/>
                <a:gd name="T20" fmla="*/ 103 w 169"/>
                <a:gd name="T21" fmla="*/ 438 h 883"/>
                <a:gd name="T22" fmla="*/ 50 w 169"/>
                <a:gd name="T23" fmla="*/ 433 h 883"/>
                <a:gd name="T24" fmla="*/ 35 w 169"/>
                <a:gd name="T25" fmla="*/ 381 h 883"/>
                <a:gd name="T26" fmla="*/ 67 w 169"/>
                <a:gd name="T27" fmla="*/ 384 h 883"/>
                <a:gd name="T28" fmla="*/ 51 w 169"/>
                <a:gd name="T29" fmla="*/ 407 h 883"/>
                <a:gd name="T30" fmla="*/ 87 w 169"/>
                <a:gd name="T31" fmla="*/ 429 h 883"/>
                <a:gd name="T32" fmla="*/ 117 w 169"/>
                <a:gd name="T33" fmla="*/ 379 h 883"/>
                <a:gd name="T34" fmla="*/ 67 w 169"/>
                <a:gd name="T35" fmla="*/ 350 h 883"/>
                <a:gd name="T36" fmla="*/ 16 w 169"/>
                <a:gd name="T37" fmla="*/ 400 h 883"/>
                <a:gd name="T38" fmla="*/ 63 w 169"/>
                <a:gd name="T39" fmla="*/ 454 h 883"/>
                <a:gd name="T40" fmla="*/ 142 w 169"/>
                <a:gd name="T41" fmla="*/ 414 h 883"/>
                <a:gd name="T42" fmla="*/ 142 w 169"/>
                <a:gd name="T43" fmla="*/ 321 h 883"/>
                <a:gd name="T44" fmla="*/ 62 w 169"/>
                <a:gd name="T45" fmla="*/ 255 h 883"/>
                <a:gd name="T46" fmla="*/ 20 w 169"/>
                <a:gd name="T47" fmla="*/ 235 h 883"/>
                <a:gd name="T48" fmla="*/ 13 w 169"/>
                <a:gd name="T49" fmla="*/ 96 h 883"/>
                <a:gd name="T50" fmla="*/ 29 w 169"/>
                <a:gd name="T51" fmla="*/ 58 h 883"/>
                <a:gd name="T52" fmla="*/ 2 w 169"/>
                <a:gd name="T53" fmla="*/ 21 h 883"/>
                <a:gd name="T54" fmla="*/ 38 w 169"/>
                <a:gd name="T55" fmla="*/ 16 h 883"/>
                <a:gd name="T56" fmla="*/ 58 w 169"/>
                <a:gd name="T57" fmla="*/ 76 h 883"/>
                <a:gd name="T58" fmla="*/ 22 w 169"/>
                <a:gd name="T59" fmla="*/ 128 h 883"/>
                <a:gd name="T60" fmla="*/ 27 w 169"/>
                <a:gd name="T61" fmla="*/ 226 h 883"/>
                <a:gd name="T62" fmla="*/ 87 w 169"/>
                <a:gd name="T63" fmla="*/ 235 h 883"/>
                <a:gd name="T64" fmla="*/ 156 w 169"/>
                <a:gd name="T65" fmla="*/ 216 h 883"/>
                <a:gd name="T66" fmla="*/ 162 w 169"/>
                <a:gd name="T67" fmla="*/ 256 h 883"/>
                <a:gd name="T68" fmla="*/ 149 w 169"/>
                <a:gd name="T69" fmla="*/ 238 h 883"/>
                <a:gd name="T70" fmla="*/ 117 w 169"/>
                <a:gd name="T71" fmla="*/ 259 h 883"/>
                <a:gd name="T72" fmla="*/ 165 w 169"/>
                <a:gd name="T73" fmla="*/ 337 h 883"/>
                <a:gd name="T74" fmla="*/ 149 w 169"/>
                <a:gd name="T75" fmla="*/ 432 h 883"/>
                <a:gd name="T76" fmla="*/ 103 w 169"/>
                <a:gd name="T77" fmla="*/ 482 h 883"/>
                <a:gd name="T78" fmla="*/ 141 w 169"/>
                <a:gd name="T79" fmla="*/ 492 h 883"/>
                <a:gd name="T80" fmla="*/ 119 w 169"/>
                <a:gd name="T81" fmla="*/ 475 h 883"/>
                <a:gd name="T82" fmla="*/ 145 w 169"/>
                <a:gd name="T83" fmla="*/ 461 h 883"/>
                <a:gd name="T84" fmla="*/ 153 w 169"/>
                <a:gd name="T85" fmla="*/ 512 h 883"/>
                <a:gd name="T86" fmla="*/ 150 w 169"/>
                <a:gd name="T87" fmla="*/ 573 h 883"/>
                <a:gd name="T88" fmla="*/ 136 w 169"/>
                <a:gd name="T89" fmla="*/ 694 h 883"/>
                <a:gd name="T90" fmla="*/ 90 w 169"/>
                <a:gd name="T91" fmla="*/ 751 h 883"/>
                <a:gd name="T92" fmla="*/ 82 w 169"/>
                <a:gd name="T93" fmla="*/ 805 h 883"/>
                <a:gd name="T94" fmla="*/ 124 w 169"/>
                <a:gd name="T95" fmla="*/ 800 h 883"/>
                <a:gd name="T96" fmla="*/ 105 w 169"/>
                <a:gd name="T97" fmla="*/ 775 h 883"/>
                <a:gd name="T98" fmla="*/ 116 w 169"/>
                <a:gd name="T99" fmla="*/ 763 h 883"/>
                <a:gd name="T100" fmla="*/ 150 w 169"/>
                <a:gd name="T101" fmla="*/ 786 h 883"/>
                <a:gd name="T102" fmla="*/ 140 w 169"/>
                <a:gd name="T103" fmla="*/ 829 h 883"/>
                <a:gd name="T104" fmla="*/ 154 w 169"/>
                <a:gd name="T105" fmla="*/ 883 h 883"/>
                <a:gd name="T106" fmla="*/ 71 w 169"/>
                <a:gd name="T107" fmla="*/ 817 h 883"/>
                <a:gd name="T108" fmla="*/ 2 w 169"/>
                <a:gd name="T109" fmla="*/ 779 h 883"/>
                <a:gd name="T110" fmla="*/ 59 w 169"/>
                <a:gd name="T111" fmla="*/ 749 h 8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
                <a:gd name="T169" fmla="*/ 0 h 883"/>
                <a:gd name="T170" fmla="*/ 169 w 169"/>
                <a:gd name="T171" fmla="*/ 883 h 8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 h="883">
                  <a:moveTo>
                    <a:pt x="59" y="749"/>
                  </a:moveTo>
                  <a:lnTo>
                    <a:pt x="80" y="727"/>
                  </a:lnTo>
                  <a:lnTo>
                    <a:pt x="100" y="702"/>
                  </a:lnTo>
                  <a:lnTo>
                    <a:pt x="112" y="684"/>
                  </a:lnTo>
                  <a:lnTo>
                    <a:pt x="120" y="663"/>
                  </a:lnTo>
                  <a:lnTo>
                    <a:pt x="125" y="642"/>
                  </a:lnTo>
                  <a:lnTo>
                    <a:pt x="129" y="619"/>
                  </a:lnTo>
                  <a:lnTo>
                    <a:pt x="128" y="587"/>
                  </a:lnTo>
                  <a:lnTo>
                    <a:pt x="121" y="561"/>
                  </a:lnTo>
                  <a:lnTo>
                    <a:pt x="109" y="540"/>
                  </a:lnTo>
                  <a:lnTo>
                    <a:pt x="97" y="521"/>
                  </a:lnTo>
                  <a:lnTo>
                    <a:pt x="84" y="506"/>
                  </a:lnTo>
                  <a:lnTo>
                    <a:pt x="70" y="494"/>
                  </a:lnTo>
                  <a:lnTo>
                    <a:pt x="58" y="483"/>
                  </a:lnTo>
                  <a:lnTo>
                    <a:pt x="47" y="474"/>
                  </a:lnTo>
                  <a:lnTo>
                    <a:pt x="35" y="463"/>
                  </a:lnTo>
                  <a:lnTo>
                    <a:pt x="25" y="450"/>
                  </a:lnTo>
                  <a:lnTo>
                    <a:pt x="13" y="436"/>
                  </a:lnTo>
                  <a:lnTo>
                    <a:pt x="5" y="420"/>
                  </a:lnTo>
                  <a:lnTo>
                    <a:pt x="1" y="401"/>
                  </a:lnTo>
                  <a:lnTo>
                    <a:pt x="4" y="383"/>
                  </a:lnTo>
                  <a:lnTo>
                    <a:pt x="8" y="374"/>
                  </a:lnTo>
                  <a:lnTo>
                    <a:pt x="14" y="364"/>
                  </a:lnTo>
                  <a:lnTo>
                    <a:pt x="22" y="355"/>
                  </a:lnTo>
                  <a:lnTo>
                    <a:pt x="33" y="346"/>
                  </a:lnTo>
                  <a:lnTo>
                    <a:pt x="39" y="339"/>
                  </a:lnTo>
                  <a:lnTo>
                    <a:pt x="46" y="334"/>
                  </a:lnTo>
                  <a:lnTo>
                    <a:pt x="56" y="321"/>
                  </a:lnTo>
                  <a:lnTo>
                    <a:pt x="59" y="313"/>
                  </a:lnTo>
                  <a:lnTo>
                    <a:pt x="59" y="306"/>
                  </a:lnTo>
                  <a:lnTo>
                    <a:pt x="55" y="298"/>
                  </a:lnTo>
                  <a:lnTo>
                    <a:pt x="47" y="290"/>
                  </a:lnTo>
                  <a:lnTo>
                    <a:pt x="47" y="297"/>
                  </a:lnTo>
                  <a:lnTo>
                    <a:pt x="45" y="301"/>
                  </a:lnTo>
                  <a:lnTo>
                    <a:pt x="35" y="306"/>
                  </a:lnTo>
                  <a:lnTo>
                    <a:pt x="26" y="305"/>
                  </a:lnTo>
                  <a:lnTo>
                    <a:pt x="17" y="301"/>
                  </a:lnTo>
                  <a:lnTo>
                    <a:pt x="14" y="294"/>
                  </a:lnTo>
                  <a:lnTo>
                    <a:pt x="16" y="285"/>
                  </a:lnTo>
                  <a:lnTo>
                    <a:pt x="21" y="276"/>
                  </a:lnTo>
                  <a:lnTo>
                    <a:pt x="26" y="273"/>
                  </a:lnTo>
                  <a:lnTo>
                    <a:pt x="34" y="272"/>
                  </a:lnTo>
                  <a:lnTo>
                    <a:pt x="50" y="272"/>
                  </a:lnTo>
                  <a:lnTo>
                    <a:pt x="68" y="277"/>
                  </a:lnTo>
                  <a:lnTo>
                    <a:pt x="86" y="286"/>
                  </a:lnTo>
                  <a:lnTo>
                    <a:pt x="101" y="301"/>
                  </a:lnTo>
                  <a:lnTo>
                    <a:pt x="119" y="317"/>
                  </a:lnTo>
                  <a:lnTo>
                    <a:pt x="129" y="337"/>
                  </a:lnTo>
                  <a:lnTo>
                    <a:pt x="137" y="359"/>
                  </a:lnTo>
                  <a:lnTo>
                    <a:pt x="140" y="384"/>
                  </a:lnTo>
                  <a:lnTo>
                    <a:pt x="138" y="399"/>
                  </a:lnTo>
                  <a:lnTo>
                    <a:pt x="133" y="411"/>
                  </a:lnTo>
                  <a:lnTo>
                    <a:pt x="125" y="422"/>
                  </a:lnTo>
                  <a:lnTo>
                    <a:pt x="116" y="432"/>
                  </a:lnTo>
                  <a:lnTo>
                    <a:pt x="103" y="438"/>
                  </a:lnTo>
                  <a:lnTo>
                    <a:pt x="92" y="442"/>
                  </a:lnTo>
                  <a:lnTo>
                    <a:pt x="80" y="444"/>
                  </a:lnTo>
                  <a:lnTo>
                    <a:pt x="68" y="442"/>
                  </a:lnTo>
                  <a:lnTo>
                    <a:pt x="58" y="438"/>
                  </a:lnTo>
                  <a:lnTo>
                    <a:pt x="50" y="433"/>
                  </a:lnTo>
                  <a:lnTo>
                    <a:pt x="42" y="426"/>
                  </a:lnTo>
                  <a:lnTo>
                    <a:pt x="37" y="420"/>
                  </a:lnTo>
                  <a:lnTo>
                    <a:pt x="31" y="403"/>
                  </a:lnTo>
                  <a:lnTo>
                    <a:pt x="33" y="388"/>
                  </a:lnTo>
                  <a:lnTo>
                    <a:pt x="35" y="381"/>
                  </a:lnTo>
                  <a:lnTo>
                    <a:pt x="38" y="376"/>
                  </a:lnTo>
                  <a:lnTo>
                    <a:pt x="46" y="371"/>
                  </a:lnTo>
                  <a:lnTo>
                    <a:pt x="54" y="371"/>
                  </a:lnTo>
                  <a:lnTo>
                    <a:pt x="62" y="375"/>
                  </a:lnTo>
                  <a:lnTo>
                    <a:pt x="67" y="384"/>
                  </a:lnTo>
                  <a:lnTo>
                    <a:pt x="68" y="393"/>
                  </a:lnTo>
                  <a:lnTo>
                    <a:pt x="67" y="399"/>
                  </a:lnTo>
                  <a:lnTo>
                    <a:pt x="64" y="403"/>
                  </a:lnTo>
                  <a:lnTo>
                    <a:pt x="59" y="405"/>
                  </a:lnTo>
                  <a:lnTo>
                    <a:pt x="51" y="407"/>
                  </a:lnTo>
                  <a:lnTo>
                    <a:pt x="54" y="413"/>
                  </a:lnTo>
                  <a:lnTo>
                    <a:pt x="58" y="420"/>
                  </a:lnTo>
                  <a:lnTo>
                    <a:pt x="71" y="428"/>
                  </a:lnTo>
                  <a:lnTo>
                    <a:pt x="79" y="429"/>
                  </a:lnTo>
                  <a:lnTo>
                    <a:pt x="87" y="429"/>
                  </a:lnTo>
                  <a:lnTo>
                    <a:pt x="96" y="428"/>
                  </a:lnTo>
                  <a:lnTo>
                    <a:pt x="104" y="422"/>
                  </a:lnTo>
                  <a:lnTo>
                    <a:pt x="116" y="411"/>
                  </a:lnTo>
                  <a:lnTo>
                    <a:pt x="120" y="395"/>
                  </a:lnTo>
                  <a:lnTo>
                    <a:pt x="117" y="379"/>
                  </a:lnTo>
                  <a:lnTo>
                    <a:pt x="113" y="371"/>
                  </a:lnTo>
                  <a:lnTo>
                    <a:pt x="107" y="364"/>
                  </a:lnTo>
                  <a:lnTo>
                    <a:pt x="96" y="356"/>
                  </a:lnTo>
                  <a:lnTo>
                    <a:pt x="83" y="351"/>
                  </a:lnTo>
                  <a:lnTo>
                    <a:pt x="67" y="350"/>
                  </a:lnTo>
                  <a:lnTo>
                    <a:pt x="53" y="351"/>
                  </a:lnTo>
                  <a:lnTo>
                    <a:pt x="38" y="358"/>
                  </a:lnTo>
                  <a:lnTo>
                    <a:pt x="26" y="367"/>
                  </a:lnTo>
                  <a:lnTo>
                    <a:pt x="18" y="381"/>
                  </a:lnTo>
                  <a:lnTo>
                    <a:pt x="16" y="400"/>
                  </a:lnTo>
                  <a:lnTo>
                    <a:pt x="17" y="411"/>
                  </a:lnTo>
                  <a:lnTo>
                    <a:pt x="20" y="421"/>
                  </a:lnTo>
                  <a:lnTo>
                    <a:pt x="30" y="437"/>
                  </a:lnTo>
                  <a:lnTo>
                    <a:pt x="45" y="447"/>
                  </a:lnTo>
                  <a:lnTo>
                    <a:pt x="63" y="454"/>
                  </a:lnTo>
                  <a:lnTo>
                    <a:pt x="82" y="455"/>
                  </a:lnTo>
                  <a:lnTo>
                    <a:pt x="101" y="451"/>
                  </a:lnTo>
                  <a:lnTo>
                    <a:pt x="120" y="444"/>
                  </a:lnTo>
                  <a:lnTo>
                    <a:pt x="133" y="432"/>
                  </a:lnTo>
                  <a:lnTo>
                    <a:pt x="142" y="414"/>
                  </a:lnTo>
                  <a:lnTo>
                    <a:pt x="149" y="396"/>
                  </a:lnTo>
                  <a:lnTo>
                    <a:pt x="153" y="378"/>
                  </a:lnTo>
                  <a:lnTo>
                    <a:pt x="152" y="358"/>
                  </a:lnTo>
                  <a:lnTo>
                    <a:pt x="149" y="339"/>
                  </a:lnTo>
                  <a:lnTo>
                    <a:pt x="142" y="321"/>
                  </a:lnTo>
                  <a:lnTo>
                    <a:pt x="133" y="305"/>
                  </a:lnTo>
                  <a:lnTo>
                    <a:pt x="120" y="290"/>
                  </a:lnTo>
                  <a:lnTo>
                    <a:pt x="104" y="278"/>
                  </a:lnTo>
                  <a:lnTo>
                    <a:pt x="90" y="269"/>
                  </a:lnTo>
                  <a:lnTo>
                    <a:pt x="62" y="255"/>
                  </a:lnTo>
                  <a:lnTo>
                    <a:pt x="50" y="249"/>
                  </a:lnTo>
                  <a:lnTo>
                    <a:pt x="39" y="245"/>
                  </a:lnTo>
                  <a:lnTo>
                    <a:pt x="30" y="242"/>
                  </a:lnTo>
                  <a:lnTo>
                    <a:pt x="23" y="238"/>
                  </a:lnTo>
                  <a:lnTo>
                    <a:pt x="20" y="235"/>
                  </a:lnTo>
                  <a:lnTo>
                    <a:pt x="12" y="226"/>
                  </a:lnTo>
                  <a:lnTo>
                    <a:pt x="10" y="220"/>
                  </a:lnTo>
                  <a:lnTo>
                    <a:pt x="9" y="211"/>
                  </a:lnTo>
                  <a:lnTo>
                    <a:pt x="12" y="209"/>
                  </a:lnTo>
                  <a:lnTo>
                    <a:pt x="13" y="96"/>
                  </a:lnTo>
                  <a:lnTo>
                    <a:pt x="12" y="98"/>
                  </a:lnTo>
                  <a:lnTo>
                    <a:pt x="20" y="91"/>
                  </a:lnTo>
                  <a:lnTo>
                    <a:pt x="26" y="82"/>
                  </a:lnTo>
                  <a:lnTo>
                    <a:pt x="29" y="70"/>
                  </a:lnTo>
                  <a:lnTo>
                    <a:pt x="29" y="58"/>
                  </a:lnTo>
                  <a:lnTo>
                    <a:pt x="26" y="45"/>
                  </a:lnTo>
                  <a:lnTo>
                    <a:pt x="21" y="34"/>
                  </a:lnTo>
                  <a:lnTo>
                    <a:pt x="12" y="26"/>
                  </a:lnTo>
                  <a:lnTo>
                    <a:pt x="0" y="22"/>
                  </a:lnTo>
                  <a:lnTo>
                    <a:pt x="2" y="21"/>
                  </a:lnTo>
                  <a:lnTo>
                    <a:pt x="2" y="0"/>
                  </a:lnTo>
                  <a:lnTo>
                    <a:pt x="0" y="1"/>
                  </a:lnTo>
                  <a:lnTo>
                    <a:pt x="20" y="5"/>
                  </a:lnTo>
                  <a:lnTo>
                    <a:pt x="29" y="9"/>
                  </a:lnTo>
                  <a:lnTo>
                    <a:pt x="38" y="16"/>
                  </a:lnTo>
                  <a:lnTo>
                    <a:pt x="47" y="24"/>
                  </a:lnTo>
                  <a:lnTo>
                    <a:pt x="53" y="33"/>
                  </a:lnTo>
                  <a:lnTo>
                    <a:pt x="58" y="46"/>
                  </a:lnTo>
                  <a:lnTo>
                    <a:pt x="59" y="62"/>
                  </a:lnTo>
                  <a:lnTo>
                    <a:pt x="58" y="76"/>
                  </a:lnTo>
                  <a:lnTo>
                    <a:pt x="56" y="88"/>
                  </a:lnTo>
                  <a:lnTo>
                    <a:pt x="54" y="99"/>
                  </a:lnTo>
                  <a:lnTo>
                    <a:pt x="49" y="107"/>
                  </a:lnTo>
                  <a:lnTo>
                    <a:pt x="38" y="119"/>
                  </a:lnTo>
                  <a:lnTo>
                    <a:pt x="22" y="128"/>
                  </a:lnTo>
                  <a:lnTo>
                    <a:pt x="23" y="128"/>
                  </a:lnTo>
                  <a:lnTo>
                    <a:pt x="20" y="211"/>
                  </a:lnTo>
                  <a:lnTo>
                    <a:pt x="17" y="212"/>
                  </a:lnTo>
                  <a:lnTo>
                    <a:pt x="21" y="220"/>
                  </a:lnTo>
                  <a:lnTo>
                    <a:pt x="27" y="226"/>
                  </a:lnTo>
                  <a:lnTo>
                    <a:pt x="38" y="231"/>
                  </a:lnTo>
                  <a:lnTo>
                    <a:pt x="49" y="236"/>
                  </a:lnTo>
                  <a:lnTo>
                    <a:pt x="72" y="239"/>
                  </a:lnTo>
                  <a:lnTo>
                    <a:pt x="82" y="238"/>
                  </a:lnTo>
                  <a:lnTo>
                    <a:pt x="87" y="235"/>
                  </a:lnTo>
                  <a:lnTo>
                    <a:pt x="107" y="220"/>
                  </a:lnTo>
                  <a:lnTo>
                    <a:pt x="128" y="214"/>
                  </a:lnTo>
                  <a:lnTo>
                    <a:pt x="138" y="212"/>
                  </a:lnTo>
                  <a:lnTo>
                    <a:pt x="148" y="214"/>
                  </a:lnTo>
                  <a:lnTo>
                    <a:pt x="156" y="216"/>
                  </a:lnTo>
                  <a:lnTo>
                    <a:pt x="161" y="222"/>
                  </a:lnTo>
                  <a:lnTo>
                    <a:pt x="165" y="227"/>
                  </a:lnTo>
                  <a:lnTo>
                    <a:pt x="167" y="235"/>
                  </a:lnTo>
                  <a:lnTo>
                    <a:pt x="167" y="247"/>
                  </a:lnTo>
                  <a:lnTo>
                    <a:pt x="162" y="256"/>
                  </a:lnTo>
                  <a:lnTo>
                    <a:pt x="157" y="259"/>
                  </a:lnTo>
                  <a:lnTo>
                    <a:pt x="150" y="260"/>
                  </a:lnTo>
                  <a:lnTo>
                    <a:pt x="154" y="253"/>
                  </a:lnTo>
                  <a:lnTo>
                    <a:pt x="153" y="244"/>
                  </a:lnTo>
                  <a:lnTo>
                    <a:pt x="149" y="238"/>
                  </a:lnTo>
                  <a:lnTo>
                    <a:pt x="140" y="235"/>
                  </a:lnTo>
                  <a:lnTo>
                    <a:pt x="129" y="238"/>
                  </a:lnTo>
                  <a:lnTo>
                    <a:pt x="120" y="245"/>
                  </a:lnTo>
                  <a:lnTo>
                    <a:pt x="117" y="252"/>
                  </a:lnTo>
                  <a:lnTo>
                    <a:pt x="117" y="259"/>
                  </a:lnTo>
                  <a:lnTo>
                    <a:pt x="120" y="265"/>
                  </a:lnTo>
                  <a:lnTo>
                    <a:pt x="125" y="273"/>
                  </a:lnTo>
                  <a:lnTo>
                    <a:pt x="140" y="292"/>
                  </a:lnTo>
                  <a:lnTo>
                    <a:pt x="154" y="313"/>
                  </a:lnTo>
                  <a:lnTo>
                    <a:pt x="165" y="337"/>
                  </a:lnTo>
                  <a:lnTo>
                    <a:pt x="167" y="351"/>
                  </a:lnTo>
                  <a:lnTo>
                    <a:pt x="169" y="367"/>
                  </a:lnTo>
                  <a:lnTo>
                    <a:pt x="166" y="391"/>
                  </a:lnTo>
                  <a:lnTo>
                    <a:pt x="159" y="412"/>
                  </a:lnTo>
                  <a:lnTo>
                    <a:pt x="149" y="432"/>
                  </a:lnTo>
                  <a:lnTo>
                    <a:pt x="133" y="446"/>
                  </a:lnTo>
                  <a:lnTo>
                    <a:pt x="120" y="457"/>
                  </a:lnTo>
                  <a:lnTo>
                    <a:pt x="108" y="466"/>
                  </a:lnTo>
                  <a:lnTo>
                    <a:pt x="103" y="477"/>
                  </a:lnTo>
                  <a:lnTo>
                    <a:pt x="103" y="482"/>
                  </a:lnTo>
                  <a:lnTo>
                    <a:pt x="104" y="488"/>
                  </a:lnTo>
                  <a:lnTo>
                    <a:pt x="113" y="498"/>
                  </a:lnTo>
                  <a:lnTo>
                    <a:pt x="124" y="500"/>
                  </a:lnTo>
                  <a:lnTo>
                    <a:pt x="134" y="499"/>
                  </a:lnTo>
                  <a:lnTo>
                    <a:pt x="141" y="492"/>
                  </a:lnTo>
                  <a:lnTo>
                    <a:pt x="133" y="494"/>
                  </a:lnTo>
                  <a:lnTo>
                    <a:pt x="126" y="491"/>
                  </a:lnTo>
                  <a:lnTo>
                    <a:pt x="121" y="487"/>
                  </a:lnTo>
                  <a:lnTo>
                    <a:pt x="120" y="482"/>
                  </a:lnTo>
                  <a:lnTo>
                    <a:pt x="119" y="475"/>
                  </a:lnTo>
                  <a:lnTo>
                    <a:pt x="121" y="470"/>
                  </a:lnTo>
                  <a:lnTo>
                    <a:pt x="125" y="465"/>
                  </a:lnTo>
                  <a:lnTo>
                    <a:pt x="130" y="461"/>
                  </a:lnTo>
                  <a:lnTo>
                    <a:pt x="138" y="459"/>
                  </a:lnTo>
                  <a:lnTo>
                    <a:pt x="145" y="461"/>
                  </a:lnTo>
                  <a:lnTo>
                    <a:pt x="152" y="466"/>
                  </a:lnTo>
                  <a:lnTo>
                    <a:pt x="157" y="474"/>
                  </a:lnTo>
                  <a:lnTo>
                    <a:pt x="158" y="484"/>
                  </a:lnTo>
                  <a:lnTo>
                    <a:pt x="158" y="498"/>
                  </a:lnTo>
                  <a:lnTo>
                    <a:pt x="153" y="512"/>
                  </a:lnTo>
                  <a:lnTo>
                    <a:pt x="141" y="525"/>
                  </a:lnTo>
                  <a:lnTo>
                    <a:pt x="142" y="528"/>
                  </a:lnTo>
                  <a:lnTo>
                    <a:pt x="145" y="533"/>
                  </a:lnTo>
                  <a:lnTo>
                    <a:pt x="148" y="550"/>
                  </a:lnTo>
                  <a:lnTo>
                    <a:pt x="150" y="573"/>
                  </a:lnTo>
                  <a:lnTo>
                    <a:pt x="152" y="599"/>
                  </a:lnTo>
                  <a:lnTo>
                    <a:pt x="152" y="630"/>
                  </a:lnTo>
                  <a:lnTo>
                    <a:pt x="148" y="657"/>
                  </a:lnTo>
                  <a:lnTo>
                    <a:pt x="140" y="683"/>
                  </a:lnTo>
                  <a:lnTo>
                    <a:pt x="136" y="694"/>
                  </a:lnTo>
                  <a:lnTo>
                    <a:pt x="129" y="704"/>
                  </a:lnTo>
                  <a:lnTo>
                    <a:pt x="123" y="713"/>
                  </a:lnTo>
                  <a:lnTo>
                    <a:pt x="115" y="721"/>
                  </a:lnTo>
                  <a:lnTo>
                    <a:pt x="100" y="737"/>
                  </a:lnTo>
                  <a:lnTo>
                    <a:pt x="90" y="751"/>
                  </a:lnTo>
                  <a:lnTo>
                    <a:pt x="80" y="763"/>
                  </a:lnTo>
                  <a:lnTo>
                    <a:pt x="75" y="775"/>
                  </a:lnTo>
                  <a:lnTo>
                    <a:pt x="72" y="786"/>
                  </a:lnTo>
                  <a:lnTo>
                    <a:pt x="75" y="796"/>
                  </a:lnTo>
                  <a:lnTo>
                    <a:pt x="82" y="805"/>
                  </a:lnTo>
                  <a:lnTo>
                    <a:pt x="93" y="813"/>
                  </a:lnTo>
                  <a:lnTo>
                    <a:pt x="104" y="815"/>
                  </a:lnTo>
                  <a:lnTo>
                    <a:pt x="115" y="812"/>
                  </a:lnTo>
                  <a:lnTo>
                    <a:pt x="120" y="807"/>
                  </a:lnTo>
                  <a:lnTo>
                    <a:pt x="124" y="800"/>
                  </a:lnTo>
                  <a:lnTo>
                    <a:pt x="124" y="792"/>
                  </a:lnTo>
                  <a:lnTo>
                    <a:pt x="123" y="784"/>
                  </a:lnTo>
                  <a:lnTo>
                    <a:pt x="119" y="779"/>
                  </a:lnTo>
                  <a:lnTo>
                    <a:pt x="115" y="776"/>
                  </a:lnTo>
                  <a:lnTo>
                    <a:pt x="105" y="775"/>
                  </a:lnTo>
                  <a:lnTo>
                    <a:pt x="99" y="778"/>
                  </a:lnTo>
                  <a:lnTo>
                    <a:pt x="90" y="784"/>
                  </a:lnTo>
                  <a:lnTo>
                    <a:pt x="92" y="775"/>
                  </a:lnTo>
                  <a:lnTo>
                    <a:pt x="101" y="767"/>
                  </a:lnTo>
                  <a:lnTo>
                    <a:pt x="116" y="763"/>
                  </a:lnTo>
                  <a:lnTo>
                    <a:pt x="123" y="764"/>
                  </a:lnTo>
                  <a:lnTo>
                    <a:pt x="130" y="766"/>
                  </a:lnTo>
                  <a:lnTo>
                    <a:pt x="140" y="771"/>
                  </a:lnTo>
                  <a:lnTo>
                    <a:pt x="145" y="778"/>
                  </a:lnTo>
                  <a:lnTo>
                    <a:pt x="150" y="786"/>
                  </a:lnTo>
                  <a:lnTo>
                    <a:pt x="152" y="796"/>
                  </a:lnTo>
                  <a:lnTo>
                    <a:pt x="152" y="805"/>
                  </a:lnTo>
                  <a:lnTo>
                    <a:pt x="150" y="813"/>
                  </a:lnTo>
                  <a:lnTo>
                    <a:pt x="146" y="823"/>
                  </a:lnTo>
                  <a:lnTo>
                    <a:pt x="140" y="829"/>
                  </a:lnTo>
                  <a:lnTo>
                    <a:pt x="150" y="840"/>
                  </a:lnTo>
                  <a:lnTo>
                    <a:pt x="158" y="853"/>
                  </a:lnTo>
                  <a:lnTo>
                    <a:pt x="161" y="869"/>
                  </a:lnTo>
                  <a:lnTo>
                    <a:pt x="159" y="877"/>
                  </a:lnTo>
                  <a:lnTo>
                    <a:pt x="154" y="883"/>
                  </a:lnTo>
                  <a:lnTo>
                    <a:pt x="144" y="865"/>
                  </a:lnTo>
                  <a:lnTo>
                    <a:pt x="130" y="849"/>
                  </a:lnTo>
                  <a:lnTo>
                    <a:pt x="113" y="836"/>
                  </a:lnTo>
                  <a:lnTo>
                    <a:pt x="92" y="825"/>
                  </a:lnTo>
                  <a:lnTo>
                    <a:pt x="71" y="817"/>
                  </a:lnTo>
                  <a:lnTo>
                    <a:pt x="49" y="811"/>
                  </a:lnTo>
                  <a:lnTo>
                    <a:pt x="23" y="808"/>
                  </a:lnTo>
                  <a:lnTo>
                    <a:pt x="0" y="807"/>
                  </a:lnTo>
                  <a:lnTo>
                    <a:pt x="2" y="805"/>
                  </a:lnTo>
                  <a:lnTo>
                    <a:pt x="2" y="779"/>
                  </a:lnTo>
                  <a:lnTo>
                    <a:pt x="0" y="780"/>
                  </a:lnTo>
                  <a:lnTo>
                    <a:pt x="13" y="778"/>
                  </a:lnTo>
                  <a:lnTo>
                    <a:pt x="27" y="772"/>
                  </a:lnTo>
                  <a:lnTo>
                    <a:pt x="43" y="762"/>
                  </a:lnTo>
                  <a:lnTo>
                    <a:pt x="59" y="749"/>
                  </a:lnTo>
                  <a:lnTo>
                    <a:pt x="62" y="747"/>
                  </a:lnTo>
                  <a:lnTo>
                    <a:pt x="59" y="7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9" name="Freeform 79"/>
            <p:cNvSpPr>
              <a:spLocks/>
            </p:cNvSpPr>
            <p:nvPr/>
          </p:nvSpPr>
          <p:spPr bwMode="auto">
            <a:xfrm>
              <a:off x="1701" y="1976"/>
              <a:ext cx="170" cy="883"/>
            </a:xfrm>
            <a:custGeom>
              <a:avLst/>
              <a:gdLst>
                <a:gd name="T0" fmla="*/ 49 w 170"/>
                <a:gd name="T1" fmla="*/ 663 h 883"/>
                <a:gd name="T2" fmla="*/ 58 w 170"/>
                <a:gd name="T3" fmla="*/ 540 h 883"/>
                <a:gd name="T4" fmla="*/ 121 w 170"/>
                <a:gd name="T5" fmla="*/ 474 h 883"/>
                <a:gd name="T6" fmla="*/ 168 w 170"/>
                <a:gd name="T7" fmla="*/ 401 h 883"/>
                <a:gd name="T8" fmla="*/ 136 w 170"/>
                <a:gd name="T9" fmla="*/ 346 h 883"/>
                <a:gd name="T10" fmla="*/ 110 w 170"/>
                <a:gd name="T11" fmla="*/ 306 h 883"/>
                <a:gd name="T12" fmla="*/ 132 w 170"/>
                <a:gd name="T13" fmla="*/ 306 h 883"/>
                <a:gd name="T14" fmla="*/ 148 w 170"/>
                <a:gd name="T15" fmla="*/ 276 h 883"/>
                <a:gd name="T16" fmla="*/ 82 w 170"/>
                <a:gd name="T17" fmla="*/ 286 h 883"/>
                <a:gd name="T18" fmla="*/ 29 w 170"/>
                <a:gd name="T19" fmla="*/ 384 h 883"/>
                <a:gd name="T20" fmla="*/ 65 w 170"/>
                <a:gd name="T21" fmla="*/ 438 h 883"/>
                <a:gd name="T22" fmla="*/ 119 w 170"/>
                <a:gd name="T23" fmla="*/ 433 h 883"/>
                <a:gd name="T24" fmla="*/ 133 w 170"/>
                <a:gd name="T25" fmla="*/ 381 h 883"/>
                <a:gd name="T26" fmla="*/ 102 w 170"/>
                <a:gd name="T27" fmla="*/ 384 h 883"/>
                <a:gd name="T28" fmla="*/ 120 w 170"/>
                <a:gd name="T29" fmla="*/ 407 h 883"/>
                <a:gd name="T30" fmla="*/ 81 w 170"/>
                <a:gd name="T31" fmla="*/ 429 h 883"/>
                <a:gd name="T32" fmla="*/ 52 w 170"/>
                <a:gd name="T33" fmla="*/ 379 h 883"/>
                <a:gd name="T34" fmla="*/ 102 w 170"/>
                <a:gd name="T35" fmla="*/ 350 h 883"/>
                <a:gd name="T36" fmla="*/ 153 w 170"/>
                <a:gd name="T37" fmla="*/ 400 h 883"/>
                <a:gd name="T38" fmla="*/ 106 w 170"/>
                <a:gd name="T39" fmla="*/ 454 h 883"/>
                <a:gd name="T40" fmla="*/ 26 w 170"/>
                <a:gd name="T41" fmla="*/ 414 h 883"/>
                <a:gd name="T42" fmla="*/ 26 w 170"/>
                <a:gd name="T43" fmla="*/ 321 h 883"/>
                <a:gd name="T44" fmla="*/ 107 w 170"/>
                <a:gd name="T45" fmla="*/ 255 h 883"/>
                <a:gd name="T46" fmla="*/ 149 w 170"/>
                <a:gd name="T47" fmla="*/ 235 h 883"/>
                <a:gd name="T48" fmla="*/ 162 w 170"/>
                <a:gd name="T49" fmla="*/ 209 h 883"/>
                <a:gd name="T50" fmla="*/ 140 w 170"/>
                <a:gd name="T51" fmla="*/ 70 h 883"/>
                <a:gd name="T52" fmla="*/ 168 w 170"/>
                <a:gd name="T53" fmla="*/ 22 h 883"/>
                <a:gd name="T54" fmla="*/ 149 w 170"/>
                <a:gd name="T55" fmla="*/ 5 h 883"/>
                <a:gd name="T56" fmla="*/ 111 w 170"/>
                <a:gd name="T57" fmla="*/ 46 h 883"/>
                <a:gd name="T58" fmla="*/ 120 w 170"/>
                <a:gd name="T59" fmla="*/ 107 h 883"/>
                <a:gd name="T60" fmla="*/ 148 w 170"/>
                <a:gd name="T61" fmla="*/ 220 h 883"/>
                <a:gd name="T62" fmla="*/ 86 w 170"/>
                <a:gd name="T63" fmla="*/ 238 h 883"/>
                <a:gd name="T64" fmla="*/ 22 w 170"/>
                <a:gd name="T65" fmla="*/ 214 h 883"/>
                <a:gd name="T66" fmla="*/ 1 w 170"/>
                <a:gd name="T67" fmla="*/ 247 h 883"/>
                <a:gd name="T68" fmla="*/ 16 w 170"/>
                <a:gd name="T69" fmla="*/ 244 h 883"/>
                <a:gd name="T70" fmla="*/ 52 w 170"/>
                <a:gd name="T71" fmla="*/ 252 h 883"/>
                <a:gd name="T72" fmla="*/ 15 w 170"/>
                <a:gd name="T73" fmla="*/ 313 h 883"/>
                <a:gd name="T74" fmla="*/ 9 w 170"/>
                <a:gd name="T75" fmla="*/ 412 h 883"/>
                <a:gd name="T76" fmla="*/ 65 w 170"/>
                <a:gd name="T77" fmla="*/ 477 h 883"/>
                <a:gd name="T78" fmla="*/ 34 w 170"/>
                <a:gd name="T79" fmla="*/ 499 h 883"/>
                <a:gd name="T80" fmla="*/ 49 w 170"/>
                <a:gd name="T81" fmla="*/ 482 h 883"/>
                <a:gd name="T82" fmla="*/ 30 w 170"/>
                <a:gd name="T83" fmla="*/ 459 h 883"/>
                <a:gd name="T84" fmla="*/ 11 w 170"/>
                <a:gd name="T85" fmla="*/ 498 h 883"/>
                <a:gd name="T86" fmla="*/ 21 w 170"/>
                <a:gd name="T87" fmla="*/ 550 h 883"/>
                <a:gd name="T88" fmla="*/ 29 w 170"/>
                <a:gd name="T89" fmla="*/ 683 h 883"/>
                <a:gd name="T90" fmla="*/ 67 w 170"/>
                <a:gd name="T91" fmla="*/ 737 h 883"/>
                <a:gd name="T92" fmla="*/ 94 w 170"/>
                <a:gd name="T93" fmla="*/ 796 h 883"/>
                <a:gd name="T94" fmla="*/ 49 w 170"/>
                <a:gd name="T95" fmla="*/ 807 h 883"/>
                <a:gd name="T96" fmla="*/ 54 w 170"/>
                <a:gd name="T97" fmla="*/ 776 h 883"/>
                <a:gd name="T98" fmla="*/ 66 w 170"/>
                <a:gd name="T99" fmla="*/ 767 h 883"/>
                <a:gd name="T100" fmla="*/ 22 w 170"/>
                <a:gd name="T101" fmla="*/ 778 h 883"/>
                <a:gd name="T102" fmla="*/ 22 w 170"/>
                <a:gd name="T103" fmla="*/ 823 h 883"/>
                <a:gd name="T104" fmla="*/ 9 w 170"/>
                <a:gd name="T105" fmla="*/ 877 h 883"/>
                <a:gd name="T106" fmla="*/ 74 w 170"/>
                <a:gd name="T107" fmla="*/ 825 h 883"/>
                <a:gd name="T108" fmla="*/ 170 w 170"/>
                <a:gd name="T109" fmla="*/ 805 h 883"/>
                <a:gd name="T110" fmla="*/ 125 w 170"/>
                <a:gd name="T111" fmla="*/ 762 h 8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
                <a:gd name="T169" fmla="*/ 0 h 883"/>
                <a:gd name="T170" fmla="*/ 170 w 170"/>
                <a:gd name="T171" fmla="*/ 883 h 8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 h="883">
                  <a:moveTo>
                    <a:pt x="110" y="749"/>
                  </a:moveTo>
                  <a:lnTo>
                    <a:pt x="87" y="727"/>
                  </a:lnTo>
                  <a:lnTo>
                    <a:pt x="67" y="702"/>
                  </a:lnTo>
                  <a:lnTo>
                    <a:pt x="57" y="684"/>
                  </a:lnTo>
                  <a:lnTo>
                    <a:pt x="49" y="663"/>
                  </a:lnTo>
                  <a:lnTo>
                    <a:pt x="44" y="642"/>
                  </a:lnTo>
                  <a:lnTo>
                    <a:pt x="40" y="619"/>
                  </a:lnTo>
                  <a:lnTo>
                    <a:pt x="41" y="587"/>
                  </a:lnTo>
                  <a:lnTo>
                    <a:pt x="48" y="561"/>
                  </a:lnTo>
                  <a:lnTo>
                    <a:pt x="58" y="540"/>
                  </a:lnTo>
                  <a:lnTo>
                    <a:pt x="70" y="521"/>
                  </a:lnTo>
                  <a:lnTo>
                    <a:pt x="85" y="506"/>
                  </a:lnTo>
                  <a:lnTo>
                    <a:pt x="99" y="494"/>
                  </a:lnTo>
                  <a:lnTo>
                    <a:pt x="112" y="483"/>
                  </a:lnTo>
                  <a:lnTo>
                    <a:pt x="121" y="474"/>
                  </a:lnTo>
                  <a:lnTo>
                    <a:pt x="133" y="463"/>
                  </a:lnTo>
                  <a:lnTo>
                    <a:pt x="144" y="450"/>
                  </a:lnTo>
                  <a:lnTo>
                    <a:pt x="156" y="436"/>
                  </a:lnTo>
                  <a:lnTo>
                    <a:pt x="164" y="420"/>
                  </a:lnTo>
                  <a:lnTo>
                    <a:pt x="168" y="401"/>
                  </a:lnTo>
                  <a:lnTo>
                    <a:pt x="165" y="383"/>
                  </a:lnTo>
                  <a:lnTo>
                    <a:pt x="161" y="374"/>
                  </a:lnTo>
                  <a:lnTo>
                    <a:pt x="155" y="364"/>
                  </a:lnTo>
                  <a:lnTo>
                    <a:pt x="147" y="355"/>
                  </a:lnTo>
                  <a:lnTo>
                    <a:pt x="136" y="346"/>
                  </a:lnTo>
                  <a:lnTo>
                    <a:pt x="129" y="339"/>
                  </a:lnTo>
                  <a:lnTo>
                    <a:pt x="123" y="334"/>
                  </a:lnTo>
                  <a:lnTo>
                    <a:pt x="112" y="321"/>
                  </a:lnTo>
                  <a:lnTo>
                    <a:pt x="110" y="313"/>
                  </a:lnTo>
                  <a:lnTo>
                    <a:pt x="110" y="306"/>
                  </a:lnTo>
                  <a:lnTo>
                    <a:pt x="114" y="298"/>
                  </a:lnTo>
                  <a:lnTo>
                    <a:pt x="121" y="290"/>
                  </a:lnTo>
                  <a:lnTo>
                    <a:pt x="121" y="297"/>
                  </a:lnTo>
                  <a:lnTo>
                    <a:pt x="124" y="301"/>
                  </a:lnTo>
                  <a:lnTo>
                    <a:pt x="132" y="306"/>
                  </a:lnTo>
                  <a:lnTo>
                    <a:pt x="143" y="305"/>
                  </a:lnTo>
                  <a:lnTo>
                    <a:pt x="152" y="301"/>
                  </a:lnTo>
                  <a:lnTo>
                    <a:pt x="155" y="294"/>
                  </a:lnTo>
                  <a:lnTo>
                    <a:pt x="153" y="285"/>
                  </a:lnTo>
                  <a:lnTo>
                    <a:pt x="148" y="276"/>
                  </a:lnTo>
                  <a:lnTo>
                    <a:pt x="143" y="273"/>
                  </a:lnTo>
                  <a:lnTo>
                    <a:pt x="135" y="272"/>
                  </a:lnTo>
                  <a:lnTo>
                    <a:pt x="119" y="272"/>
                  </a:lnTo>
                  <a:lnTo>
                    <a:pt x="100" y="277"/>
                  </a:lnTo>
                  <a:lnTo>
                    <a:pt x="82" y="286"/>
                  </a:lnTo>
                  <a:lnTo>
                    <a:pt x="65" y="301"/>
                  </a:lnTo>
                  <a:lnTo>
                    <a:pt x="50" y="317"/>
                  </a:lnTo>
                  <a:lnTo>
                    <a:pt x="40" y="337"/>
                  </a:lnTo>
                  <a:lnTo>
                    <a:pt x="32" y="359"/>
                  </a:lnTo>
                  <a:lnTo>
                    <a:pt x="29" y="384"/>
                  </a:lnTo>
                  <a:lnTo>
                    <a:pt x="30" y="399"/>
                  </a:lnTo>
                  <a:lnTo>
                    <a:pt x="36" y="411"/>
                  </a:lnTo>
                  <a:lnTo>
                    <a:pt x="44" y="422"/>
                  </a:lnTo>
                  <a:lnTo>
                    <a:pt x="53" y="432"/>
                  </a:lnTo>
                  <a:lnTo>
                    <a:pt x="65" y="438"/>
                  </a:lnTo>
                  <a:lnTo>
                    <a:pt x="75" y="442"/>
                  </a:lnTo>
                  <a:lnTo>
                    <a:pt x="87" y="444"/>
                  </a:lnTo>
                  <a:lnTo>
                    <a:pt x="100" y="442"/>
                  </a:lnTo>
                  <a:lnTo>
                    <a:pt x="111" y="438"/>
                  </a:lnTo>
                  <a:lnTo>
                    <a:pt x="119" y="433"/>
                  </a:lnTo>
                  <a:lnTo>
                    <a:pt x="127" y="426"/>
                  </a:lnTo>
                  <a:lnTo>
                    <a:pt x="132" y="420"/>
                  </a:lnTo>
                  <a:lnTo>
                    <a:pt x="137" y="403"/>
                  </a:lnTo>
                  <a:lnTo>
                    <a:pt x="136" y="388"/>
                  </a:lnTo>
                  <a:lnTo>
                    <a:pt x="133" y="381"/>
                  </a:lnTo>
                  <a:lnTo>
                    <a:pt x="131" y="376"/>
                  </a:lnTo>
                  <a:lnTo>
                    <a:pt x="123" y="371"/>
                  </a:lnTo>
                  <a:lnTo>
                    <a:pt x="115" y="371"/>
                  </a:lnTo>
                  <a:lnTo>
                    <a:pt x="107" y="375"/>
                  </a:lnTo>
                  <a:lnTo>
                    <a:pt x="102" y="384"/>
                  </a:lnTo>
                  <a:lnTo>
                    <a:pt x="102" y="393"/>
                  </a:lnTo>
                  <a:lnTo>
                    <a:pt x="103" y="399"/>
                  </a:lnTo>
                  <a:lnTo>
                    <a:pt x="107" y="403"/>
                  </a:lnTo>
                  <a:lnTo>
                    <a:pt x="112" y="405"/>
                  </a:lnTo>
                  <a:lnTo>
                    <a:pt x="120" y="407"/>
                  </a:lnTo>
                  <a:lnTo>
                    <a:pt x="118" y="413"/>
                  </a:lnTo>
                  <a:lnTo>
                    <a:pt x="112" y="420"/>
                  </a:lnTo>
                  <a:lnTo>
                    <a:pt x="98" y="428"/>
                  </a:lnTo>
                  <a:lnTo>
                    <a:pt x="88" y="429"/>
                  </a:lnTo>
                  <a:lnTo>
                    <a:pt x="81" y="429"/>
                  </a:lnTo>
                  <a:lnTo>
                    <a:pt x="71" y="428"/>
                  </a:lnTo>
                  <a:lnTo>
                    <a:pt x="63" y="422"/>
                  </a:lnTo>
                  <a:lnTo>
                    <a:pt x="53" y="411"/>
                  </a:lnTo>
                  <a:lnTo>
                    <a:pt x="49" y="395"/>
                  </a:lnTo>
                  <a:lnTo>
                    <a:pt x="52" y="379"/>
                  </a:lnTo>
                  <a:lnTo>
                    <a:pt x="55" y="371"/>
                  </a:lnTo>
                  <a:lnTo>
                    <a:pt x="61" y="364"/>
                  </a:lnTo>
                  <a:lnTo>
                    <a:pt x="71" y="356"/>
                  </a:lnTo>
                  <a:lnTo>
                    <a:pt x="85" y="351"/>
                  </a:lnTo>
                  <a:lnTo>
                    <a:pt x="102" y="350"/>
                  </a:lnTo>
                  <a:lnTo>
                    <a:pt x="116" y="351"/>
                  </a:lnTo>
                  <a:lnTo>
                    <a:pt x="131" y="358"/>
                  </a:lnTo>
                  <a:lnTo>
                    <a:pt x="143" y="367"/>
                  </a:lnTo>
                  <a:lnTo>
                    <a:pt x="151" y="381"/>
                  </a:lnTo>
                  <a:lnTo>
                    <a:pt x="153" y="400"/>
                  </a:lnTo>
                  <a:lnTo>
                    <a:pt x="152" y="411"/>
                  </a:lnTo>
                  <a:lnTo>
                    <a:pt x="149" y="421"/>
                  </a:lnTo>
                  <a:lnTo>
                    <a:pt x="139" y="437"/>
                  </a:lnTo>
                  <a:lnTo>
                    <a:pt x="124" y="447"/>
                  </a:lnTo>
                  <a:lnTo>
                    <a:pt x="106" y="454"/>
                  </a:lnTo>
                  <a:lnTo>
                    <a:pt x="86" y="455"/>
                  </a:lnTo>
                  <a:lnTo>
                    <a:pt x="66" y="451"/>
                  </a:lnTo>
                  <a:lnTo>
                    <a:pt x="49" y="444"/>
                  </a:lnTo>
                  <a:lnTo>
                    <a:pt x="36" y="432"/>
                  </a:lnTo>
                  <a:lnTo>
                    <a:pt x="26" y="414"/>
                  </a:lnTo>
                  <a:lnTo>
                    <a:pt x="20" y="396"/>
                  </a:lnTo>
                  <a:lnTo>
                    <a:pt x="16" y="378"/>
                  </a:lnTo>
                  <a:lnTo>
                    <a:pt x="16" y="358"/>
                  </a:lnTo>
                  <a:lnTo>
                    <a:pt x="20" y="339"/>
                  </a:lnTo>
                  <a:lnTo>
                    <a:pt x="26" y="321"/>
                  </a:lnTo>
                  <a:lnTo>
                    <a:pt x="36" y="305"/>
                  </a:lnTo>
                  <a:lnTo>
                    <a:pt x="49" y="290"/>
                  </a:lnTo>
                  <a:lnTo>
                    <a:pt x="63" y="278"/>
                  </a:lnTo>
                  <a:lnTo>
                    <a:pt x="78" y="269"/>
                  </a:lnTo>
                  <a:lnTo>
                    <a:pt x="107" y="255"/>
                  </a:lnTo>
                  <a:lnTo>
                    <a:pt x="119" y="249"/>
                  </a:lnTo>
                  <a:lnTo>
                    <a:pt x="129" y="245"/>
                  </a:lnTo>
                  <a:lnTo>
                    <a:pt x="139" y="242"/>
                  </a:lnTo>
                  <a:lnTo>
                    <a:pt x="145" y="238"/>
                  </a:lnTo>
                  <a:lnTo>
                    <a:pt x="149" y="235"/>
                  </a:lnTo>
                  <a:lnTo>
                    <a:pt x="152" y="231"/>
                  </a:lnTo>
                  <a:lnTo>
                    <a:pt x="156" y="226"/>
                  </a:lnTo>
                  <a:lnTo>
                    <a:pt x="158" y="220"/>
                  </a:lnTo>
                  <a:lnTo>
                    <a:pt x="160" y="211"/>
                  </a:lnTo>
                  <a:lnTo>
                    <a:pt x="162" y="209"/>
                  </a:lnTo>
                  <a:lnTo>
                    <a:pt x="157" y="96"/>
                  </a:lnTo>
                  <a:lnTo>
                    <a:pt x="157" y="98"/>
                  </a:lnTo>
                  <a:lnTo>
                    <a:pt x="149" y="91"/>
                  </a:lnTo>
                  <a:lnTo>
                    <a:pt x="143" y="82"/>
                  </a:lnTo>
                  <a:lnTo>
                    <a:pt x="140" y="70"/>
                  </a:lnTo>
                  <a:lnTo>
                    <a:pt x="140" y="58"/>
                  </a:lnTo>
                  <a:lnTo>
                    <a:pt x="143" y="45"/>
                  </a:lnTo>
                  <a:lnTo>
                    <a:pt x="148" y="34"/>
                  </a:lnTo>
                  <a:lnTo>
                    <a:pt x="156" y="26"/>
                  </a:lnTo>
                  <a:lnTo>
                    <a:pt x="168" y="22"/>
                  </a:lnTo>
                  <a:lnTo>
                    <a:pt x="170" y="21"/>
                  </a:lnTo>
                  <a:lnTo>
                    <a:pt x="170" y="0"/>
                  </a:lnTo>
                  <a:lnTo>
                    <a:pt x="168" y="1"/>
                  </a:lnTo>
                  <a:lnTo>
                    <a:pt x="158" y="3"/>
                  </a:lnTo>
                  <a:lnTo>
                    <a:pt x="149" y="5"/>
                  </a:lnTo>
                  <a:lnTo>
                    <a:pt x="140" y="9"/>
                  </a:lnTo>
                  <a:lnTo>
                    <a:pt x="131" y="16"/>
                  </a:lnTo>
                  <a:lnTo>
                    <a:pt x="121" y="24"/>
                  </a:lnTo>
                  <a:lnTo>
                    <a:pt x="115" y="33"/>
                  </a:lnTo>
                  <a:lnTo>
                    <a:pt x="111" y="46"/>
                  </a:lnTo>
                  <a:lnTo>
                    <a:pt x="110" y="62"/>
                  </a:lnTo>
                  <a:lnTo>
                    <a:pt x="111" y="76"/>
                  </a:lnTo>
                  <a:lnTo>
                    <a:pt x="112" y="88"/>
                  </a:lnTo>
                  <a:lnTo>
                    <a:pt x="115" y="99"/>
                  </a:lnTo>
                  <a:lnTo>
                    <a:pt x="120" y="107"/>
                  </a:lnTo>
                  <a:lnTo>
                    <a:pt x="131" y="119"/>
                  </a:lnTo>
                  <a:lnTo>
                    <a:pt x="147" y="128"/>
                  </a:lnTo>
                  <a:lnTo>
                    <a:pt x="152" y="211"/>
                  </a:lnTo>
                  <a:lnTo>
                    <a:pt x="152" y="212"/>
                  </a:lnTo>
                  <a:lnTo>
                    <a:pt x="148" y="220"/>
                  </a:lnTo>
                  <a:lnTo>
                    <a:pt x="141" y="226"/>
                  </a:lnTo>
                  <a:lnTo>
                    <a:pt x="131" y="231"/>
                  </a:lnTo>
                  <a:lnTo>
                    <a:pt x="120" y="236"/>
                  </a:lnTo>
                  <a:lnTo>
                    <a:pt x="96" y="239"/>
                  </a:lnTo>
                  <a:lnTo>
                    <a:pt x="86" y="238"/>
                  </a:lnTo>
                  <a:lnTo>
                    <a:pt x="81" y="235"/>
                  </a:lnTo>
                  <a:lnTo>
                    <a:pt x="62" y="220"/>
                  </a:lnTo>
                  <a:lnTo>
                    <a:pt x="42" y="214"/>
                  </a:lnTo>
                  <a:lnTo>
                    <a:pt x="32" y="212"/>
                  </a:lnTo>
                  <a:lnTo>
                    <a:pt x="22" y="214"/>
                  </a:lnTo>
                  <a:lnTo>
                    <a:pt x="15" y="216"/>
                  </a:lnTo>
                  <a:lnTo>
                    <a:pt x="8" y="222"/>
                  </a:lnTo>
                  <a:lnTo>
                    <a:pt x="4" y="227"/>
                  </a:lnTo>
                  <a:lnTo>
                    <a:pt x="1" y="235"/>
                  </a:lnTo>
                  <a:lnTo>
                    <a:pt x="1" y="247"/>
                  </a:lnTo>
                  <a:lnTo>
                    <a:pt x="7" y="256"/>
                  </a:lnTo>
                  <a:lnTo>
                    <a:pt x="12" y="259"/>
                  </a:lnTo>
                  <a:lnTo>
                    <a:pt x="18" y="260"/>
                  </a:lnTo>
                  <a:lnTo>
                    <a:pt x="15" y="253"/>
                  </a:lnTo>
                  <a:lnTo>
                    <a:pt x="16" y="244"/>
                  </a:lnTo>
                  <a:lnTo>
                    <a:pt x="20" y="238"/>
                  </a:lnTo>
                  <a:lnTo>
                    <a:pt x="29" y="235"/>
                  </a:lnTo>
                  <a:lnTo>
                    <a:pt x="40" y="238"/>
                  </a:lnTo>
                  <a:lnTo>
                    <a:pt x="49" y="245"/>
                  </a:lnTo>
                  <a:lnTo>
                    <a:pt x="52" y="252"/>
                  </a:lnTo>
                  <a:lnTo>
                    <a:pt x="52" y="259"/>
                  </a:lnTo>
                  <a:lnTo>
                    <a:pt x="49" y="265"/>
                  </a:lnTo>
                  <a:lnTo>
                    <a:pt x="44" y="273"/>
                  </a:lnTo>
                  <a:lnTo>
                    <a:pt x="29" y="292"/>
                  </a:lnTo>
                  <a:lnTo>
                    <a:pt x="15" y="313"/>
                  </a:lnTo>
                  <a:lnTo>
                    <a:pt x="4" y="337"/>
                  </a:lnTo>
                  <a:lnTo>
                    <a:pt x="1" y="351"/>
                  </a:lnTo>
                  <a:lnTo>
                    <a:pt x="0" y="367"/>
                  </a:lnTo>
                  <a:lnTo>
                    <a:pt x="3" y="391"/>
                  </a:lnTo>
                  <a:lnTo>
                    <a:pt x="9" y="412"/>
                  </a:lnTo>
                  <a:lnTo>
                    <a:pt x="20" y="432"/>
                  </a:lnTo>
                  <a:lnTo>
                    <a:pt x="36" y="446"/>
                  </a:lnTo>
                  <a:lnTo>
                    <a:pt x="49" y="457"/>
                  </a:lnTo>
                  <a:lnTo>
                    <a:pt x="59" y="466"/>
                  </a:lnTo>
                  <a:lnTo>
                    <a:pt x="65" y="477"/>
                  </a:lnTo>
                  <a:lnTo>
                    <a:pt x="65" y="482"/>
                  </a:lnTo>
                  <a:lnTo>
                    <a:pt x="63" y="488"/>
                  </a:lnTo>
                  <a:lnTo>
                    <a:pt x="55" y="498"/>
                  </a:lnTo>
                  <a:lnTo>
                    <a:pt x="45" y="500"/>
                  </a:lnTo>
                  <a:lnTo>
                    <a:pt x="34" y="499"/>
                  </a:lnTo>
                  <a:lnTo>
                    <a:pt x="28" y="492"/>
                  </a:lnTo>
                  <a:lnTo>
                    <a:pt x="36" y="494"/>
                  </a:lnTo>
                  <a:lnTo>
                    <a:pt x="42" y="491"/>
                  </a:lnTo>
                  <a:lnTo>
                    <a:pt x="48" y="487"/>
                  </a:lnTo>
                  <a:lnTo>
                    <a:pt x="49" y="482"/>
                  </a:lnTo>
                  <a:lnTo>
                    <a:pt x="50" y="475"/>
                  </a:lnTo>
                  <a:lnTo>
                    <a:pt x="48" y="470"/>
                  </a:lnTo>
                  <a:lnTo>
                    <a:pt x="44" y="465"/>
                  </a:lnTo>
                  <a:lnTo>
                    <a:pt x="38" y="461"/>
                  </a:lnTo>
                  <a:lnTo>
                    <a:pt x="30" y="459"/>
                  </a:lnTo>
                  <a:lnTo>
                    <a:pt x="24" y="461"/>
                  </a:lnTo>
                  <a:lnTo>
                    <a:pt x="17" y="466"/>
                  </a:lnTo>
                  <a:lnTo>
                    <a:pt x="12" y="474"/>
                  </a:lnTo>
                  <a:lnTo>
                    <a:pt x="9" y="484"/>
                  </a:lnTo>
                  <a:lnTo>
                    <a:pt x="11" y="498"/>
                  </a:lnTo>
                  <a:lnTo>
                    <a:pt x="16" y="512"/>
                  </a:lnTo>
                  <a:lnTo>
                    <a:pt x="28" y="525"/>
                  </a:lnTo>
                  <a:lnTo>
                    <a:pt x="26" y="528"/>
                  </a:lnTo>
                  <a:lnTo>
                    <a:pt x="24" y="533"/>
                  </a:lnTo>
                  <a:lnTo>
                    <a:pt x="21" y="550"/>
                  </a:lnTo>
                  <a:lnTo>
                    <a:pt x="18" y="573"/>
                  </a:lnTo>
                  <a:lnTo>
                    <a:pt x="17" y="599"/>
                  </a:lnTo>
                  <a:lnTo>
                    <a:pt x="17" y="630"/>
                  </a:lnTo>
                  <a:lnTo>
                    <a:pt x="21" y="657"/>
                  </a:lnTo>
                  <a:lnTo>
                    <a:pt x="29" y="683"/>
                  </a:lnTo>
                  <a:lnTo>
                    <a:pt x="33" y="694"/>
                  </a:lnTo>
                  <a:lnTo>
                    <a:pt x="40" y="704"/>
                  </a:lnTo>
                  <a:lnTo>
                    <a:pt x="46" y="713"/>
                  </a:lnTo>
                  <a:lnTo>
                    <a:pt x="54" y="721"/>
                  </a:lnTo>
                  <a:lnTo>
                    <a:pt x="67" y="737"/>
                  </a:lnTo>
                  <a:lnTo>
                    <a:pt x="78" y="751"/>
                  </a:lnTo>
                  <a:lnTo>
                    <a:pt x="87" y="763"/>
                  </a:lnTo>
                  <a:lnTo>
                    <a:pt x="94" y="775"/>
                  </a:lnTo>
                  <a:lnTo>
                    <a:pt x="96" y="786"/>
                  </a:lnTo>
                  <a:lnTo>
                    <a:pt x="94" y="796"/>
                  </a:lnTo>
                  <a:lnTo>
                    <a:pt x="86" y="805"/>
                  </a:lnTo>
                  <a:lnTo>
                    <a:pt x="74" y="813"/>
                  </a:lnTo>
                  <a:lnTo>
                    <a:pt x="63" y="815"/>
                  </a:lnTo>
                  <a:lnTo>
                    <a:pt x="54" y="812"/>
                  </a:lnTo>
                  <a:lnTo>
                    <a:pt x="49" y="807"/>
                  </a:lnTo>
                  <a:lnTo>
                    <a:pt x="45" y="800"/>
                  </a:lnTo>
                  <a:lnTo>
                    <a:pt x="45" y="792"/>
                  </a:lnTo>
                  <a:lnTo>
                    <a:pt x="46" y="784"/>
                  </a:lnTo>
                  <a:lnTo>
                    <a:pt x="49" y="779"/>
                  </a:lnTo>
                  <a:lnTo>
                    <a:pt x="54" y="776"/>
                  </a:lnTo>
                  <a:lnTo>
                    <a:pt x="62" y="775"/>
                  </a:lnTo>
                  <a:lnTo>
                    <a:pt x="69" y="778"/>
                  </a:lnTo>
                  <a:lnTo>
                    <a:pt x="78" y="784"/>
                  </a:lnTo>
                  <a:lnTo>
                    <a:pt x="75" y="775"/>
                  </a:lnTo>
                  <a:lnTo>
                    <a:pt x="66" y="767"/>
                  </a:lnTo>
                  <a:lnTo>
                    <a:pt x="53" y="763"/>
                  </a:lnTo>
                  <a:lnTo>
                    <a:pt x="46" y="764"/>
                  </a:lnTo>
                  <a:lnTo>
                    <a:pt x="38" y="766"/>
                  </a:lnTo>
                  <a:lnTo>
                    <a:pt x="29" y="771"/>
                  </a:lnTo>
                  <a:lnTo>
                    <a:pt x="22" y="778"/>
                  </a:lnTo>
                  <a:lnTo>
                    <a:pt x="18" y="786"/>
                  </a:lnTo>
                  <a:lnTo>
                    <a:pt x="17" y="796"/>
                  </a:lnTo>
                  <a:lnTo>
                    <a:pt x="17" y="805"/>
                  </a:lnTo>
                  <a:lnTo>
                    <a:pt x="18" y="813"/>
                  </a:lnTo>
                  <a:lnTo>
                    <a:pt x="22" y="823"/>
                  </a:lnTo>
                  <a:lnTo>
                    <a:pt x="29" y="829"/>
                  </a:lnTo>
                  <a:lnTo>
                    <a:pt x="18" y="840"/>
                  </a:lnTo>
                  <a:lnTo>
                    <a:pt x="9" y="853"/>
                  </a:lnTo>
                  <a:lnTo>
                    <a:pt x="8" y="869"/>
                  </a:lnTo>
                  <a:lnTo>
                    <a:pt x="9" y="877"/>
                  </a:lnTo>
                  <a:lnTo>
                    <a:pt x="15" y="883"/>
                  </a:lnTo>
                  <a:lnTo>
                    <a:pt x="25" y="865"/>
                  </a:lnTo>
                  <a:lnTo>
                    <a:pt x="38" y="849"/>
                  </a:lnTo>
                  <a:lnTo>
                    <a:pt x="55" y="836"/>
                  </a:lnTo>
                  <a:lnTo>
                    <a:pt x="74" y="825"/>
                  </a:lnTo>
                  <a:lnTo>
                    <a:pt x="98" y="817"/>
                  </a:lnTo>
                  <a:lnTo>
                    <a:pt x="120" y="811"/>
                  </a:lnTo>
                  <a:lnTo>
                    <a:pt x="144" y="808"/>
                  </a:lnTo>
                  <a:lnTo>
                    <a:pt x="168" y="807"/>
                  </a:lnTo>
                  <a:lnTo>
                    <a:pt x="170" y="805"/>
                  </a:lnTo>
                  <a:lnTo>
                    <a:pt x="170" y="779"/>
                  </a:lnTo>
                  <a:lnTo>
                    <a:pt x="168" y="780"/>
                  </a:lnTo>
                  <a:lnTo>
                    <a:pt x="156" y="778"/>
                  </a:lnTo>
                  <a:lnTo>
                    <a:pt x="141" y="772"/>
                  </a:lnTo>
                  <a:lnTo>
                    <a:pt x="125" y="762"/>
                  </a:lnTo>
                  <a:lnTo>
                    <a:pt x="110" y="749"/>
                  </a:lnTo>
                  <a:lnTo>
                    <a:pt x="110" y="747"/>
                  </a:lnTo>
                  <a:lnTo>
                    <a:pt x="110" y="7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0" name="Freeform 80"/>
            <p:cNvSpPr>
              <a:spLocks/>
            </p:cNvSpPr>
            <p:nvPr/>
          </p:nvSpPr>
          <p:spPr bwMode="auto">
            <a:xfrm>
              <a:off x="1791" y="14264"/>
              <a:ext cx="170" cy="883"/>
            </a:xfrm>
            <a:custGeom>
              <a:avLst/>
              <a:gdLst>
                <a:gd name="T0" fmla="*/ 50 w 170"/>
                <a:gd name="T1" fmla="*/ 222 h 883"/>
                <a:gd name="T2" fmla="*/ 59 w 170"/>
                <a:gd name="T3" fmla="*/ 344 h 883"/>
                <a:gd name="T4" fmla="*/ 123 w 170"/>
                <a:gd name="T5" fmla="*/ 411 h 883"/>
                <a:gd name="T6" fmla="*/ 166 w 170"/>
                <a:gd name="T7" fmla="*/ 484 h 883"/>
                <a:gd name="T8" fmla="*/ 137 w 170"/>
                <a:gd name="T9" fmla="*/ 539 h 883"/>
                <a:gd name="T10" fmla="*/ 113 w 170"/>
                <a:gd name="T11" fmla="*/ 586 h 883"/>
                <a:gd name="T12" fmla="*/ 142 w 170"/>
                <a:gd name="T13" fmla="*/ 580 h 883"/>
                <a:gd name="T14" fmla="*/ 142 w 170"/>
                <a:gd name="T15" fmla="*/ 611 h 883"/>
                <a:gd name="T16" fmla="*/ 67 w 170"/>
                <a:gd name="T17" fmla="*/ 583 h 883"/>
                <a:gd name="T18" fmla="*/ 33 w 170"/>
                <a:gd name="T19" fmla="*/ 486 h 883"/>
                <a:gd name="T20" fmla="*/ 78 w 170"/>
                <a:gd name="T21" fmla="*/ 442 h 883"/>
                <a:gd name="T22" fmla="*/ 127 w 170"/>
                <a:gd name="T23" fmla="*/ 459 h 883"/>
                <a:gd name="T24" fmla="*/ 123 w 170"/>
                <a:gd name="T25" fmla="*/ 514 h 883"/>
                <a:gd name="T26" fmla="*/ 101 w 170"/>
                <a:gd name="T27" fmla="*/ 487 h 883"/>
                <a:gd name="T28" fmla="*/ 112 w 170"/>
                <a:gd name="T29" fmla="*/ 466 h 883"/>
                <a:gd name="T30" fmla="*/ 63 w 170"/>
                <a:gd name="T31" fmla="*/ 463 h 883"/>
                <a:gd name="T32" fmla="*/ 72 w 170"/>
                <a:gd name="T33" fmla="*/ 528 h 883"/>
                <a:gd name="T34" fmla="*/ 144 w 170"/>
                <a:gd name="T35" fmla="*/ 517 h 883"/>
                <a:gd name="T36" fmla="*/ 150 w 170"/>
                <a:gd name="T37" fmla="*/ 462 h 883"/>
                <a:gd name="T38" fmla="*/ 68 w 170"/>
                <a:gd name="T39" fmla="*/ 432 h 883"/>
                <a:gd name="T40" fmla="*/ 18 w 170"/>
                <a:gd name="T41" fmla="*/ 507 h 883"/>
                <a:gd name="T42" fmla="*/ 51 w 170"/>
                <a:gd name="T43" fmla="*/ 594 h 883"/>
                <a:gd name="T44" fmla="*/ 131 w 170"/>
                <a:gd name="T45" fmla="*/ 640 h 883"/>
                <a:gd name="T46" fmla="*/ 160 w 170"/>
                <a:gd name="T47" fmla="*/ 665 h 883"/>
                <a:gd name="T48" fmla="*/ 149 w 170"/>
                <a:gd name="T49" fmla="*/ 792 h 883"/>
                <a:gd name="T50" fmla="*/ 149 w 170"/>
                <a:gd name="T51" fmla="*/ 852 h 883"/>
                <a:gd name="T52" fmla="*/ 150 w 170"/>
                <a:gd name="T53" fmla="*/ 881 h 883"/>
                <a:gd name="T54" fmla="*/ 109 w 170"/>
                <a:gd name="T55" fmla="*/ 838 h 883"/>
                <a:gd name="T56" fmla="*/ 120 w 170"/>
                <a:gd name="T57" fmla="*/ 779 h 883"/>
                <a:gd name="T58" fmla="*/ 149 w 170"/>
                <a:gd name="T59" fmla="*/ 665 h 883"/>
                <a:gd name="T60" fmla="*/ 83 w 170"/>
                <a:gd name="T61" fmla="*/ 650 h 883"/>
                <a:gd name="T62" fmla="*/ 16 w 170"/>
                <a:gd name="T63" fmla="*/ 667 h 883"/>
                <a:gd name="T64" fmla="*/ 9 w 170"/>
                <a:gd name="T65" fmla="*/ 627 h 883"/>
                <a:gd name="T66" fmla="*/ 22 w 170"/>
                <a:gd name="T67" fmla="*/ 647 h 883"/>
                <a:gd name="T68" fmla="*/ 53 w 170"/>
                <a:gd name="T69" fmla="*/ 626 h 883"/>
                <a:gd name="T70" fmla="*/ 6 w 170"/>
                <a:gd name="T71" fmla="*/ 549 h 883"/>
                <a:gd name="T72" fmla="*/ 22 w 170"/>
                <a:gd name="T73" fmla="*/ 453 h 883"/>
                <a:gd name="T74" fmla="*/ 67 w 170"/>
                <a:gd name="T75" fmla="*/ 401 h 883"/>
                <a:gd name="T76" fmla="*/ 37 w 170"/>
                <a:gd name="T77" fmla="*/ 385 h 883"/>
                <a:gd name="T78" fmla="*/ 51 w 170"/>
                <a:gd name="T79" fmla="*/ 403 h 883"/>
                <a:gd name="T80" fmla="*/ 25 w 170"/>
                <a:gd name="T81" fmla="*/ 424 h 883"/>
                <a:gd name="T82" fmla="*/ 18 w 170"/>
                <a:gd name="T83" fmla="*/ 372 h 883"/>
                <a:gd name="T84" fmla="*/ 20 w 170"/>
                <a:gd name="T85" fmla="*/ 311 h 883"/>
                <a:gd name="T86" fmla="*/ 42 w 170"/>
                <a:gd name="T87" fmla="*/ 179 h 883"/>
                <a:gd name="T88" fmla="*/ 88 w 170"/>
                <a:gd name="T89" fmla="*/ 120 h 883"/>
                <a:gd name="T90" fmla="*/ 76 w 170"/>
                <a:gd name="T91" fmla="*/ 71 h 883"/>
                <a:gd name="T92" fmla="*/ 46 w 170"/>
                <a:gd name="T93" fmla="*/ 92 h 883"/>
                <a:gd name="T94" fmla="*/ 70 w 170"/>
                <a:gd name="T95" fmla="*/ 107 h 883"/>
                <a:gd name="T96" fmla="*/ 49 w 170"/>
                <a:gd name="T97" fmla="*/ 121 h 883"/>
                <a:gd name="T98" fmla="*/ 17 w 170"/>
                <a:gd name="T99" fmla="*/ 88 h 883"/>
                <a:gd name="T100" fmla="*/ 20 w 170"/>
                <a:gd name="T101" fmla="*/ 45 h 883"/>
                <a:gd name="T102" fmla="*/ 25 w 170"/>
                <a:gd name="T103" fmla="*/ 20 h 883"/>
                <a:gd name="T104" fmla="*/ 121 w 170"/>
                <a:gd name="T105" fmla="*/ 72 h 883"/>
                <a:gd name="T106" fmla="*/ 142 w 170"/>
                <a:gd name="T107" fmla="*/ 112 h 8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
                <a:gd name="T163" fmla="*/ 0 h 883"/>
                <a:gd name="T164" fmla="*/ 170 w 170"/>
                <a:gd name="T165" fmla="*/ 883 h 8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 h="883">
                  <a:moveTo>
                    <a:pt x="111" y="136"/>
                  </a:moveTo>
                  <a:lnTo>
                    <a:pt x="88" y="157"/>
                  </a:lnTo>
                  <a:lnTo>
                    <a:pt x="70" y="182"/>
                  </a:lnTo>
                  <a:lnTo>
                    <a:pt x="59" y="202"/>
                  </a:lnTo>
                  <a:lnTo>
                    <a:pt x="50" y="222"/>
                  </a:lnTo>
                  <a:lnTo>
                    <a:pt x="45" y="243"/>
                  </a:lnTo>
                  <a:lnTo>
                    <a:pt x="42" y="265"/>
                  </a:lnTo>
                  <a:lnTo>
                    <a:pt x="43" y="297"/>
                  </a:lnTo>
                  <a:lnTo>
                    <a:pt x="50" y="322"/>
                  </a:lnTo>
                  <a:lnTo>
                    <a:pt x="59" y="344"/>
                  </a:lnTo>
                  <a:lnTo>
                    <a:pt x="72" y="363"/>
                  </a:lnTo>
                  <a:lnTo>
                    <a:pt x="86" y="379"/>
                  </a:lnTo>
                  <a:lnTo>
                    <a:pt x="100" y="391"/>
                  </a:lnTo>
                  <a:lnTo>
                    <a:pt x="112" y="401"/>
                  </a:lnTo>
                  <a:lnTo>
                    <a:pt x="123" y="411"/>
                  </a:lnTo>
                  <a:lnTo>
                    <a:pt x="133" y="422"/>
                  </a:lnTo>
                  <a:lnTo>
                    <a:pt x="144" y="436"/>
                  </a:lnTo>
                  <a:lnTo>
                    <a:pt x="154" y="450"/>
                  </a:lnTo>
                  <a:lnTo>
                    <a:pt x="162" y="466"/>
                  </a:lnTo>
                  <a:lnTo>
                    <a:pt x="166" y="484"/>
                  </a:lnTo>
                  <a:lnTo>
                    <a:pt x="165" y="502"/>
                  </a:lnTo>
                  <a:lnTo>
                    <a:pt x="161" y="511"/>
                  </a:lnTo>
                  <a:lnTo>
                    <a:pt x="156" y="520"/>
                  </a:lnTo>
                  <a:lnTo>
                    <a:pt x="148" y="529"/>
                  </a:lnTo>
                  <a:lnTo>
                    <a:pt x="137" y="539"/>
                  </a:lnTo>
                  <a:lnTo>
                    <a:pt x="123" y="550"/>
                  </a:lnTo>
                  <a:lnTo>
                    <a:pt x="112" y="564"/>
                  </a:lnTo>
                  <a:lnTo>
                    <a:pt x="109" y="572"/>
                  </a:lnTo>
                  <a:lnTo>
                    <a:pt x="109" y="578"/>
                  </a:lnTo>
                  <a:lnTo>
                    <a:pt x="113" y="586"/>
                  </a:lnTo>
                  <a:lnTo>
                    <a:pt x="121" y="594"/>
                  </a:lnTo>
                  <a:lnTo>
                    <a:pt x="123" y="587"/>
                  </a:lnTo>
                  <a:lnTo>
                    <a:pt x="125" y="583"/>
                  </a:lnTo>
                  <a:lnTo>
                    <a:pt x="133" y="580"/>
                  </a:lnTo>
                  <a:lnTo>
                    <a:pt x="142" y="580"/>
                  </a:lnTo>
                  <a:lnTo>
                    <a:pt x="150" y="583"/>
                  </a:lnTo>
                  <a:lnTo>
                    <a:pt x="154" y="590"/>
                  </a:lnTo>
                  <a:lnTo>
                    <a:pt x="154" y="601"/>
                  </a:lnTo>
                  <a:lnTo>
                    <a:pt x="148" y="609"/>
                  </a:lnTo>
                  <a:lnTo>
                    <a:pt x="142" y="611"/>
                  </a:lnTo>
                  <a:lnTo>
                    <a:pt x="136" y="613"/>
                  </a:lnTo>
                  <a:lnTo>
                    <a:pt x="120" y="611"/>
                  </a:lnTo>
                  <a:lnTo>
                    <a:pt x="101" y="606"/>
                  </a:lnTo>
                  <a:lnTo>
                    <a:pt x="84" y="597"/>
                  </a:lnTo>
                  <a:lnTo>
                    <a:pt x="67" y="583"/>
                  </a:lnTo>
                  <a:lnTo>
                    <a:pt x="51" y="568"/>
                  </a:lnTo>
                  <a:lnTo>
                    <a:pt x="39" y="548"/>
                  </a:lnTo>
                  <a:lnTo>
                    <a:pt x="33" y="525"/>
                  </a:lnTo>
                  <a:lnTo>
                    <a:pt x="30" y="500"/>
                  </a:lnTo>
                  <a:lnTo>
                    <a:pt x="33" y="486"/>
                  </a:lnTo>
                  <a:lnTo>
                    <a:pt x="37" y="473"/>
                  </a:lnTo>
                  <a:lnTo>
                    <a:pt x="45" y="461"/>
                  </a:lnTo>
                  <a:lnTo>
                    <a:pt x="54" y="453"/>
                  </a:lnTo>
                  <a:lnTo>
                    <a:pt x="66" y="446"/>
                  </a:lnTo>
                  <a:lnTo>
                    <a:pt x="78" y="442"/>
                  </a:lnTo>
                  <a:lnTo>
                    <a:pt x="90" y="441"/>
                  </a:lnTo>
                  <a:lnTo>
                    <a:pt x="101" y="442"/>
                  </a:lnTo>
                  <a:lnTo>
                    <a:pt x="112" y="446"/>
                  </a:lnTo>
                  <a:lnTo>
                    <a:pt x="120" y="453"/>
                  </a:lnTo>
                  <a:lnTo>
                    <a:pt x="127" y="459"/>
                  </a:lnTo>
                  <a:lnTo>
                    <a:pt x="132" y="466"/>
                  </a:lnTo>
                  <a:lnTo>
                    <a:pt x="136" y="482"/>
                  </a:lnTo>
                  <a:lnTo>
                    <a:pt x="136" y="496"/>
                  </a:lnTo>
                  <a:lnTo>
                    <a:pt x="131" y="507"/>
                  </a:lnTo>
                  <a:lnTo>
                    <a:pt x="123" y="514"/>
                  </a:lnTo>
                  <a:lnTo>
                    <a:pt x="113" y="514"/>
                  </a:lnTo>
                  <a:lnTo>
                    <a:pt x="105" y="510"/>
                  </a:lnTo>
                  <a:lnTo>
                    <a:pt x="100" y="502"/>
                  </a:lnTo>
                  <a:lnTo>
                    <a:pt x="100" y="492"/>
                  </a:lnTo>
                  <a:lnTo>
                    <a:pt x="101" y="487"/>
                  </a:lnTo>
                  <a:lnTo>
                    <a:pt x="105" y="483"/>
                  </a:lnTo>
                  <a:lnTo>
                    <a:pt x="111" y="480"/>
                  </a:lnTo>
                  <a:lnTo>
                    <a:pt x="119" y="479"/>
                  </a:lnTo>
                  <a:lnTo>
                    <a:pt x="116" y="471"/>
                  </a:lnTo>
                  <a:lnTo>
                    <a:pt x="112" y="466"/>
                  </a:lnTo>
                  <a:lnTo>
                    <a:pt x="99" y="458"/>
                  </a:lnTo>
                  <a:lnTo>
                    <a:pt x="91" y="457"/>
                  </a:lnTo>
                  <a:lnTo>
                    <a:pt x="82" y="457"/>
                  </a:lnTo>
                  <a:lnTo>
                    <a:pt x="72" y="459"/>
                  </a:lnTo>
                  <a:lnTo>
                    <a:pt x="63" y="463"/>
                  </a:lnTo>
                  <a:lnTo>
                    <a:pt x="55" y="474"/>
                  </a:lnTo>
                  <a:lnTo>
                    <a:pt x="51" y="490"/>
                  </a:lnTo>
                  <a:lnTo>
                    <a:pt x="54" y="506"/>
                  </a:lnTo>
                  <a:lnTo>
                    <a:pt x="62" y="520"/>
                  </a:lnTo>
                  <a:lnTo>
                    <a:pt x="72" y="528"/>
                  </a:lnTo>
                  <a:lnTo>
                    <a:pt x="87" y="533"/>
                  </a:lnTo>
                  <a:lnTo>
                    <a:pt x="101" y="535"/>
                  </a:lnTo>
                  <a:lnTo>
                    <a:pt x="117" y="533"/>
                  </a:lnTo>
                  <a:lnTo>
                    <a:pt x="132" y="528"/>
                  </a:lnTo>
                  <a:lnTo>
                    <a:pt x="144" y="517"/>
                  </a:lnTo>
                  <a:lnTo>
                    <a:pt x="152" y="503"/>
                  </a:lnTo>
                  <a:lnTo>
                    <a:pt x="153" y="494"/>
                  </a:lnTo>
                  <a:lnTo>
                    <a:pt x="154" y="483"/>
                  </a:lnTo>
                  <a:lnTo>
                    <a:pt x="153" y="471"/>
                  </a:lnTo>
                  <a:lnTo>
                    <a:pt x="150" y="462"/>
                  </a:lnTo>
                  <a:lnTo>
                    <a:pt x="140" y="446"/>
                  </a:lnTo>
                  <a:lnTo>
                    <a:pt x="125" y="436"/>
                  </a:lnTo>
                  <a:lnTo>
                    <a:pt x="107" y="430"/>
                  </a:lnTo>
                  <a:lnTo>
                    <a:pt x="88" y="428"/>
                  </a:lnTo>
                  <a:lnTo>
                    <a:pt x="68" y="432"/>
                  </a:lnTo>
                  <a:lnTo>
                    <a:pt x="51" y="440"/>
                  </a:lnTo>
                  <a:lnTo>
                    <a:pt x="38" y="453"/>
                  </a:lnTo>
                  <a:lnTo>
                    <a:pt x="28" y="469"/>
                  </a:lnTo>
                  <a:lnTo>
                    <a:pt x="21" y="488"/>
                  </a:lnTo>
                  <a:lnTo>
                    <a:pt x="18" y="507"/>
                  </a:lnTo>
                  <a:lnTo>
                    <a:pt x="18" y="527"/>
                  </a:lnTo>
                  <a:lnTo>
                    <a:pt x="22" y="545"/>
                  </a:lnTo>
                  <a:lnTo>
                    <a:pt x="29" y="564"/>
                  </a:lnTo>
                  <a:lnTo>
                    <a:pt x="38" y="580"/>
                  </a:lnTo>
                  <a:lnTo>
                    <a:pt x="51" y="594"/>
                  </a:lnTo>
                  <a:lnTo>
                    <a:pt x="66" y="606"/>
                  </a:lnTo>
                  <a:lnTo>
                    <a:pt x="80" y="616"/>
                  </a:lnTo>
                  <a:lnTo>
                    <a:pt x="108" y="630"/>
                  </a:lnTo>
                  <a:lnTo>
                    <a:pt x="120" y="635"/>
                  </a:lnTo>
                  <a:lnTo>
                    <a:pt x="131" y="640"/>
                  </a:lnTo>
                  <a:lnTo>
                    <a:pt x="140" y="644"/>
                  </a:lnTo>
                  <a:lnTo>
                    <a:pt x="146" y="650"/>
                  </a:lnTo>
                  <a:lnTo>
                    <a:pt x="153" y="653"/>
                  </a:lnTo>
                  <a:lnTo>
                    <a:pt x="157" y="657"/>
                  </a:lnTo>
                  <a:lnTo>
                    <a:pt x="160" y="665"/>
                  </a:lnTo>
                  <a:lnTo>
                    <a:pt x="161" y="676"/>
                  </a:lnTo>
                  <a:lnTo>
                    <a:pt x="161" y="673"/>
                  </a:lnTo>
                  <a:lnTo>
                    <a:pt x="160" y="786"/>
                  </a:lnTo>
                  <a:lnTo>
                    <a:pt x="157" y="786"/>
                  </a:lnTo>
                  <a:lnTo>
                    <a:pt x="149" y="792"/>
                  </a:lnTo>
                  <a:lnTo>
                    <a:pt x="144" y="803"/>
                  </a:lnTo>
                  <a:lnTo>
                    <a:pt x="141" y="815"/>
                  </a:lnTo>
                  <a:lnTo>
                    <a:pt x="141" y="828"/>
                  </a:lnTo>
                  <a:lnTo>
                    <a:pt x="144" y="840"/>
                  </a:lnTo>
                  <a:lnTo>
                    <a:pt x="149" y="852"/>
                  </a:lnTo>
                  <a:lnTo>
                    <a:pt x="158" y="859"/>
                  </a:lnTo>
                  <a:lnTo>
                    <a:pt x="170" y="863"/>
                  </a:lnTo>
                  <a:lnTo>
                    <a:pt x="170" y="861"/>
                  </a:lnTo>
                  <a:lnTo>
                    <a:pt x="170" y="883"/>
                  </a:lnTo>
                  <a:lnTo>
                    <a:pt x="150" y="881"/>
                  </a:lnTo>
                  <a:lnTo>
                    <a:pt x="140" y="877"/>
                  </a:lnTo>
                  <a:lnTo>
                    <a:pt x="131" y="870"/>
                  </a:lnTo>
                  <a:lnTo>
                    <a:pt x="121" y="862"/>
                  </a:lnTo>
                  <a:lnTo>
                    <a:pt x="115" y="852"/>
                  </a:lnTo>
                  <a:lnTo>
                    <a:pt x="109" y="838"/>
                  </a:lnTo>
                  <a:lnTo>
                    <a:pt x="108" y="824"/>
                  </a:lnTo>
                  <a:lnTo>
                    <a:pt x="109" y="809"/>
                  </a:lnTo>
                  <a:lnTo>
                    <a:pt x="111" y="797"/>
                  </a:lnTo>
                  <a:lnTo>
                    <a:pt x="115" y="787"/>
                  </a:lnTo>
                  <a:lnTo>
                    <a:pt x="120" y="779"/>
                  </a:lnTo>
                  <a:lnTo>
                    <a:pt x="132" y="766"/>
                  </a:lnTo>
                  <a:lnTo>
                    <a:pt x="148" y="756"/>
                  </a:lnTo>
                  <a:lnTo>
                    <a:pt x="153" y="672"/>
                  </a:lnTo>
                  <a:lnTo>
                    <a:pt x="153" y="673"/>
                  </a:lnTo>
                  <a:lnTo>
                    <a:pt x="149" y="665"/>
                  </a:lnTo>
                  <a:lnTo>
                    <a:pt x="141" y="657"/>
                  </a:lnTo>
                  <a:lnTo>
                    <a:pt x="120" y="648"/>
                  </a:lnTo>
                  <a:lnTo>
                    <a:pt x="108" y="646"/>
                  </a:lnTo>
                  <a:lnTo>
                    <a:pt x="88" y="646"/>
                  </a:lnTo>
                  <a:lnTo>
                    <a:pt x="83" y="650"/>
                  </a:lnTo>
                  <a:lnTo>
                    <a:pt x="74" y="657"/>
                  </a:lnTo>
                  <a:lnTo>
                    <a:pt x="63" y="664"/>
                  </a:lnTo>
                  <a:lnTo>
                    <a:pt x="42" y="671"/>
                  </a:lnTo>
                  <a:lnTo>
                    <a:pt x="24" y="671"/>
                  </a:lnTo>
                  <a:lnTo>
                    <a:pt x="16" y="667"/>
                  </a:lnTo>
                  <a:lnTo>
                    <a:pt x="9" y="663"/>
                  </a:lnTo>
                  <a:lnTo>
                    <a:pt x="4" y="656"/>
                  </a:lnTo>
                  <a:lnTo>
                    <a:pt x="0" y="651"/>
                  </a:lnTo>
                  <a:lnTo>
                    <a:pt x="1" y="638"/>
                  </a:lnTo>
                  <a:lnTo>
                    <a:pt x="9" y="627"/>
                  </a:lnTo>
                  <a:lnTo>
                    <a:pt x="14" y="624"/>
                  </a:lnTo>
                  <a:lnTo>
                    <a:pt x="21" y="623"/>
                  </a:lnTo>
                  <a:lnTo>
                    <a:pt x="16" y="632"/>
                  </a:lnTo>
                  <a:lnTo>
                    <a:pt x="17" y="640"/>
                  </a:lnTo>
                  <a:lnTo>
                    <a:pt x="22" y="647"/>
                  </a:lnTo>
                  <a:lnTo>
                    <a:pt x="31" y="651"/>
                  </a:lnTo>
                  <a:lnTo>
                    <a:pt x="41" y="648"/>
                  </a:lnTo>
                  <a:lnTo>
                    <a:pt x="49" y="639"/>
                  </a:lnTo>
                  <a:lnTo>
                    <a:pt x="51" y="634"/>
                  </a:lnTo>
                  <a:lnTo>
                    <a:pt x="53" y="626"/>
                  </a:lnTo>
                  <a:lnTo>
                    <a:pt x="51" y="619"/>
                  </a:lnTo>
                  <a:lnTo>
                    <a:pt x="46" y="611"/>
                  </a:lnTo>
                  <a:lnTo>
                    <a:pt x="30" y="594"/>
                  </a:lnTo>
                  <a:lnTo>
                    <a:pt x="16" y="574"/>
                  </a:lnTo>
                  <a:lnTo>
                    <a:pt x="6" y="549"/>
                  </a:lnTo>
                  <a:lnTo>
                    <a:pt x="4" y="533"/>
                  </a:lnTo>
                  <a:lnTo>
                    <a:pt x="1" y="517"/>
                  </a:lnTo>
                  <a:lnTo>
                    <a:pt x="5" y="494"/>
                  </a:lnTo>
                  <a:lnTo>
                    <a:pt x="12" y="470"/>
                  </a:lnTo>
                  <a:lnTo>
                    <a:pt x="22" y="453"/>
                  </a:lnTo>
                  <a:lnTo>
                    <a:pt x="38" y="438"/>
                  </a:lnTo>
                  <a:lnTo>
                    <a:pt x="51" y="429"/>
                  </a:lnTo>
                  <a:lnTo>
                    <a:pt x="62" y="418"/>
                  </a:lnTo>
                  <a:lnTo>
                    <a:pt x="67" y="408"/>
                  </a:lnTo>
                  <a:lnTo>
                    <a:pt x="67" y="401"/>
                  </a:lnTo>
                  <a:lnTo>
                    <a:pt x="66" y="395"/>
                  </a:lnTo>
                  <a:lnTo>
                    <a:pt x="63" y="389"/>
                  </a:lnTo>
                  <a:lnTo>
                    <a:pt x="58" y="387"/>
                  </a:lnTo>
                  <a:lnTo>
                    <a:pt x="47" y="384"/>
                  </a:lnTo>
                  <a:lnTo>
                    <a:pt x="37" y="385"/>
                  </a:lnTo>
                  <a:lnTo>
                    <a:pt x="30" y="391"/>
                  </a:lnTo>
                  <a:lnTo>
                    <a:pt x="38" y="389"/>
                  </a:lnTo>
                  <a:lnTo>
                    <a:pt x="45" y="392"/>
                  </a:lnTo>
                  <a:lnTo>
                    <a:pt x="49" y="396"/>
                  </a:lnTo>
                  <a:lnTo>
                    <a:pt x="51" y="403"/>
                  </a:lnTo>
                  <a:lnTo>
                    <a:pt x="49" y="416"/>
                  </a:lnTo>
                  <a:lnTo>
                    <a:pt x="46" y="421"/>
                  </a:lnTo>
                  <a:lnTo>
                    <a:pt x="41" y="425"/>
                  </a:lnTo>
                  <a:lnTo>
                    <a:pt x="33" y="426"/>
                  </a:lnTo>
                  <a:lnTo>
                    <a:pt x="25" y="424"/>
                  </a:lnTo>
                  <a:lnTo>
                    <a:pt x="20" y="418"/>
                  </a:lnTo>
                  <a:lnTo>
                    <a:pt x="14" y="412"/>
                  </a:lnTo>
                  <a:lnTo>
                    <a:pt x="12" y="401"/>
                  </a:lnTo>
                  <a:lnTo>
                    <a:pt x="13" y="387"/>
                  </a:lnTo>
                  <a:lnTo>
                    <a:pt x="18" y="372"/>
                  </a:lnTo>
                  <a:lnTo>
                    <a:pt x="30" y="359"/>
                  </a:lnTo>
                  <a:lnTo>
                    <a:pt x="28" y="356"/>
                  </a:lnTo>
                  <a:lnTo>
                    <a:pt x="26" y="351"/>
                  </a:lnTo>
                  <a:lnTo>
                    <a:pt x="22" y="335"/>
                  </a:lnTo>
                  <a:lnTo>
                    <a:pt x="20" y="311"/>
                  </a:lnTo>
                  <a:lnTo>
                    <a:pt x="18" y="284"/>
                  </a:lnTo>
                  <a:lnTo>
                    <a:pt x="18" y="255"/>
                  </a:lnTo>
                  <a:lnTo>
                    <a:pt x="22" y="227"/>
                  </a:lnTo>
                  <a:lnTo>
                    <a:pt x="30" y="201"/>
                  </a:lnTo>
                  <a:lnTo>
                    <a:pt x="42" y="179"/>
                  </a:lnTo>
                  <a:lnTo>
                    <a:pt x="49" y="170"/>
                  </a:lnTo>
                  <a:lnTo>
                    <a:pt x="57" y="162"/>
                  </a:lnTo>
                  <a:lnTo>
                    <a:pt x="68" y="146"/>
                  </a:lnTo>
                  <a:lnTo>
                    <a:pt x="80" y="133"/>
                  </a:lnTo>
                  <a:lnTo>
                    <a:pt x="88" y="120"/>
                  </a:lnTo>
                  <a:lnTo>
                    <a:pt x="95" y="109"/>
                  </a:lnTo>
                  <a:lnTo>
                    <a:pt x="98" y="98"/>
                  </a:lnTo>
                  <a:lnTo>
                    <a:pt x="96" y="88"/>
                  </a:lnTo>
                  <a:lnTo>
                    <a:pt x="90" y="79"/>
                  </a:lnTo>
                  <a:lnTo>
                    <a:pt x="76" y="71"/>
                  </a:lnTo>
                  <a:lnTo>
                    <a:pt x="65" y="70"/>
                  </a:lnTo>
                  <a:lnTo>
                    <a:pt x="55" y="74"/>
                  </a:lnTo>
                  <a:lnTo>
                    <a:pt x="49" y="79"/>
                  </a:lnTo>
                  <a:lnTo>
                    <a:pt x="46" y="86"/>
                  </a:lnTo>
                  <a:lnTo>
                    <a:pt x="46" y="92"/>
                  </a:lnTo>
                  <a:lnTo>
                    <a:pt x="47" y="99"/>
                  </a:lnTo>
                  <a:lnTo>
                    <a:pt x="51" y="105"/>
                  </a:lnTo>
                  <a:lnTo>
                    <a:pt x="57" y="109"/>
                  </a:lnTo>
                  <a:lnTo>
                    <a:pt x="63" y="109"/>
                  </a:lnTo>
                  <a:lnTo>
                    <a:pt x="70" y="107"/>
                  </a:lnTo>
                  <a:lnTo>
                    <a:pt x="78" y="98"/>
                  </a:lnTo>
                  <a:lnTo>
                    <a:pt x="75" y="109"/>
                  </a:lnTo>
                  <a:lnTo>
                    <a:pt x="67" y="117"/>
                  </a:lnTo>
                  <a:lnTo>
                    <a:pt x="55" y="121"/>
                  </a:lnTo>
                  <a:lnTo>
                    <a:pt x="49" y="121"/>
                  </a:lnTo>
                  <a:lnTo>
                    <a:pt x="41" y="119"/>
                  </a:lnTo>
                  <a:lnTo>
                    <a:pt x="31" y="113"/>
                  </a:lnTo>
                  <a:lnTo>
                    <a:pt x="25" y="107"/>
                  </a:lnTo>
                  <a:lnTo>
                    <a:pt x="20" y="98"/>
                  </a:lnTo>
                  <a:lnTo>
                    <a:pt x="17" y="88"/>
                  </a:lnTo>
                  <a:lnTo>
                    <a:pt x="17" y="79"/>
                  </a:lnTo>
                  <a:lnTo>
                    <a:pt x="20" y="71"/>
                  </a:lnTo>
                  <a:lnTo>
                    <a:pt x="24" y="62"/>
                  </a:lnTo>
                  <a:lnTo>
                    <a:pt x="30" y="55"/>
                  </a:lnTo>
                  <a:lnTo>
                    <a:pt x="20" y="45"/>
                  </a:lnTo>
                  <a:lnTo>
                    <a:pt x="10" y="32"/>
                  </a:lnTo>
                  <a:lnTo>
                    <a:pt x="9" y="17"/>
                  </a:lnTo>
                  <a:lnTo>
                    <a:pt x="10" y="8"/>
                  </a:lnTo>
                  <a:lnTo>
                    <a:pt x="14" y="0"/>
                  </a:lnTo>
                  <a:lnTo>
                    <a:pt x="25" y="20"/>
                  </a:lnTo>
                  <a:lnTo>
                    <a:pt x="39" y="36"/>
                  </a:lnTo>
                  <a:lnTo>
                    <a:pt x="57" y="49"/>
                  </a:lnTo>
                  <a:lnTo>
                    <a:pt x="76" y="59"/>
                  </a:lnTo>
                  <a:lnTo>
                    <a:pt x="98" y="67"/>
                  </a:lnTo>
                  <a:lnTo>
                    <a:pt x="121" y="72"/>
                  </a:lnTo>
                  <a:lnTo>
                    <a:pt x="145" y="75"/>
                  </a:lnTo>
                  <a:lnTo>
                    <a:pt x="170" y="76"/>
                  </a:lnTo>
                  <a:lnTo>
                    <a:pt x="170" y="103"/>
                  </a:lnTo>
                  <a:lnTo>
                    <a:pt x="157" y="107"/>
                  </a:lnTo>
                  <a:lnTo>
                    <a:pt x="142" y="112"/>
                  </a:lnTo>
                  <a:lnTo>
                    <a:pt x="127" y="123"/>
                  </a:lnTo>
                  <a:lnTo>
                    <a:pt x="11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1" name="Freeform 81"/>
            <p:cNvSpPr>
              <a:spLocks/>
            </p:cNvSpPr>
            <p:nvPr/>
          </p:nvSpPr>
          <p:spPr bwMode="auto">
            <a:xfrm>
              <a:off x="1961" y="14264"/>
              <a:ext cx="167" cy="883"/>
            </a:xfrm>
            <a:custGeom>
              <a:avLst/>
              <a:gdLst>
                <a:gd name="T0" fmla="*/ 119 w 167"/>
                <a:gd name="T1" fmla="*/ 222 h 883"/>
                <a:gd name="T2" fmla="*/ 110 w 167"/>
                <a:gd name="T3" fmla="*/ 344 h 883"/>
                <a:gd name="T4" fmla="*/ 36 w 167"/>
                <a:gd name="T5" fmla="*/ 422 h 883"/>
                <a:gd name="T6" fmla="*/ 1 w 167"/>
                <a:gd name="T7" fmla="*/ 502 h 883"/>
                <a:gd name="T8" fmla="*/ 45 w 167"/>
                <a:gd name="T9" fmla="*/ 550 h 883"/>
                <a:gd name="T10" fmla="*/ 48 w 167"/>
                <a:gd name="T11" fmla="*/ 594 h 883"/>
                <a:gd name="T12" fmla="*/ 16 w 167"/>
                <a:gd name="T13" fmla="*/ 583 h 883"/>
                <a:gd name="T14" fmla="*/ 34 w 167"/>
                <a:gd name="T15" fmla="*/ 613 h 883"/>
                <a:gd name="T16" fmla="*/ 118 w 167"/>
                <a:gd name="T17" fmla="*/ 568 h 883"/>
                <a:gd name="T18" fmla="*/ 131 w 167"/>
                <a:gd name="T19" fmla="*/ 473 h 883"/>
                <a:gd name="T20" fmla="*/ 81 w 167"/>
                <a:gd name="T21" fmla="*/ 441 h 883"/>
                <a:gd name="T22" fmla="*/ 37 w 167"/>
                <a:gd name="T23" fmla="*/ 466 h 883"/>
                <a:gd name="T24" fmla="*/ 54 w 167"/>
                <a:gd name="T25" fmla="*/ 514 h 883"/>
                <a:gd name="T26" fmla="*/ 62 w 167"/>
                <a:gd name="T27" fmla="*/ 483 h 883"/>
                <a:gd name="T28" fmla="*/ 70 w 167"/>
                <a:gd name="T29" fmla="*/ 458 h 883"/>
                <a:gd name="T30" fmla="*/ 118 w 167"/>
                <a:gd name="T31" fmla="*/ 490 h 883"/>
                <a:gd name="T32" fmla="*/ 82 w 167"/>
                <a:gd name="T33" fmla="*/ 533 h 883"/>
                <a:gd name="T34" fmla="*/ 15 w 167"/>
                <a:gd name="T35" fmla="*/ 503 h 883"/>
                <a:gd name="T36" fmla="*/ 28 w 167"/>
                <a:gd name="T37" fmla="*/ 446 h 883"/>
                <a:gd name="T38" fmla="*/ 118 w 167"/>
                <a:gd name="T39" fmla="*/ 440 h 883"/>
                <a:gd name="T40" fmla="*/ 151 w 167"/>
                <a:gd name="T41" fmla="*/ 527 h 883"/>
                <a:gd name="T42" fmla="*/ 103 w 167"/>
                <a:gd name="T43" fmla="*/ 606 h 883"/>
                <a:gd name="T44" fmla="*/ 29 w 167"/>
                <a:gd name="T45" fmla="*/ 644 h 883"/>
                <a:gd name="T46" fmla="*/ 8 w 167"/>
                <a:gd name="T47" fmla="*/ 676 h 883"/>
                <a:gd name="T48" fmla="*/ 28 w 167"/>
                <a:gd name="T49" fmla="*/ 815 h 883"/>
                <a:gd name="T50" fmla="*/ 0 w 167"/>
                <a:gd name="T51" fmla="*/ 863 h 883"/>
                <a:gd name="T52" fmla="*/ 38 w 167"/>
                <a:gd name="T53" fmla="*/ 870 h 883"/>
                <a:gd name="T54" fmla="*/ 58 w 167"/>
                <a:gd name="T55" fmla="*/ 809 h 883"/>
                <a:gd name="T56" fmla="*/ 23 w 167"/>
                <a:gd name="T57" fmla="*/ 756 h 883"/>
                <a:gd name="T58" fmla="*/ 38 w 167"/>
                <a:gd name="T59" fmla="*/ 652 h 883"/>
                <a:gd name="T60" fmla="*/ 97 w 167"/>
                <a:gd name="T61" fmla="*/ 657 h 883"/>
                <a:gd name="T62" fmla="*/ 160 w 167"/>
                <a:gd name="T63" fmla="*/ 663 h 883"/>
                <a:gd name="T64" fmla="*/ 160 w 167"/>
                <a:gd name="T65" fmla="*/ 627 h 883"/>
                <a:gd name="T66" fmla="*/ 147 w 167"/>
                <a:gd name="T67" fmla="*/ 647 h 883"/>
                <a:gd name="T68" fmla="*/ 116 w 167"/>
                <a:gd name="T69" fmla="*/ 626 h 883"/>
                <a:gd name="T70" fmla="*/ 152 w 167"/>
                <a:gd name="T71" fmla="*/ 574 h 883"/>
                <a:gd name="T72" fmla="*/ 157 w 167"/>
                <a:gd name="T73" fmla="*/ 470 h 883"/>
                <a:gd name="T74" fmla="*/ 102 w 167"/>
                <a:gd name="T75" fmla="*/ 408 h 883"/>
                <a:gd name="T76" fmla="*/ 122 w 167"/>
                <a:gd name="T77" fmla="*/ 384 h 883"/>
                <a:gd name="T78" fmla="*/ 120 w 167"/>
                <a:gd name="T79" fmla="*/ 396 h 883"/>
                <a:gd name="T80" fmla="*/ 130 w 167"/>
                <a:gd name="T81" fmla="*/ 425 h 883"/>
                <a:gd name="T82" fmla="*/ 156 w 167"/>
                <a:gd name="T83" fmla="*/ 401 h 883"/>
                <a:gd name="T84" fmla="*/ 144 w 167"/>
                <a:gd name="T85" fmla="*/ 351 h 883"/>
                <a:gd name="T86" fmla="*/ 145 w 167"/>
                <a:gd name="T87" fmla="*/ 227 h 883"/>
                <a:gd name="T88" fmla="*/ 89 w 167"/>
                <a:gd name="T89" fmla="*/ 133 h 883"/>
                <a:gd name="T90" fmla="*/ 82 w 167"/>
                <a:gd name="T91" fmla="*/ 79 h 883"/>
                <a:gd name="T92" fmla="*/ 122 w 167"/>
                <a:gd name="T93" fmla="*/ 86 h 883"/>
                <a:gd name="T94" fmla="*/ 104 w 167"/>
                <a:gd name="T95" fmla="*/ 109 h 883"/>
                <a:gd name="T96" fmla="*/ 114 w 167"/>
                <a:gd name="T97" fmla="*/ 121 h 883"/>
                <a:gd name="T98" fmla="*/ 149 w 167"/>
                <a:gd name="T99" fmla="*/ 98 h 883"/>
                <a:gd name="T100" fmla="*/ 139 w 167"/>
                <a:gd name="T101" fmla="*/ 55 h 883"/>
                <a:gd name="T102" fmla="*/ 153 w 167"/>
                <a:gd name="T103" fmla="*/ 0 h 883"/>
                <a:gd name="T104" fmla="*/ 71 w 167"/>
                <a:gd name="T105" fmla="*/ 67 h 883"/>
                <a:gd name="T106" fmla="*/ 12 w 167"/>
                <a:gd name="T107" fmla="*/ 107 h 8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883"/>
                <a:gd name="T164" fmla="*/ 167 w 167"/>
                <a:gd name="T165" fmla="*/ 883 h 8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883">
                  <a:moveTo>
                    <a:pt x="60" y="136"/>
                  </a:moveTo>
                  <a:lnTo>
                    <a:pt x="79" y="157"/>
                  </a:lnTo>
                  <a:lnTo>
                    <a:pt x="101" y="182"/>
                  </a:lnTo>
                  <a:lnTo>
                    <a:pt x="111" y="202"/>
                  </a:lnTo>
                  <a:lnTo>
                    <a:pt x="119" y="222"/>
                  </a:lnTo>
                  <a:lnTo>
                    <a:pt x="124" y="243"/>
                  </a:lnTo>
                  <a:lnTo>
                    <a:pt x="128" y="265"/>
                  </a:lnTo>
                  <a:lnTo>
                    <a:pt x="127" y="297"/>
                  </a:lnTo>
                  <a:lnTo>
                    <a:pt x="120" y="322"/>
                  </a:lnTo>
                  <a:lnTo>
                    <a:pt x="110" y="344"/>
                  </a:lnTo>
                  <a:lnTo>
                    <a:pt x="98" y="363"/>
                  </a:lnTo>
                  <a:lnTo>
                    <a:pt x="83" y="379"/>
                  </a:lnTo>
                  <a:lnTo>
                    <a:pt x="70" y="391"/>
                  </a:lnTo>
                  <a:lnTo>
                    <a:pt x="57" y="401"/>
                  </a:lnTo>
                  <a:lnTo>
                    <a:pt x="36" y="422"/>
                  </a:lnTo>
                  <a:lnTo>
                    <a:pt x="24" y="436"/>
                  </a:lnTo>
                  <a:lnTo>
                    <a:pt x="12" y="450"/>
                  </a:lnTo>
                  <a:lnTo>
                    <a:pt x="4" y="466"/>
                  </a:lnTo>
                  <a:lnTo>
                    <a:pt x="0" y="484"/>
                  </a:lnTo>
                  <a:lnTo>
                    <a:pt x="1" y="502"/>
                  </a:lnTo>
                  <a:lnTo>
                    <a:pt x="5" y="511"/>
                  </a:lnTo>
                  <a:lnTo>
                    <a:pt x="11" y="520"/>
                  </a:lnTo>
                  <a:lnTo>
                    <a:pt x="20" y="529"/>
                  </a:lnTo>
                  <a:lnTo>
                    <a:pt x="31" y="539"/>
                  </a:lnTo>
                  <a:lnTo>
                    <a:pt x="45" y="550"/>
                  </a:lnTo>
                  <a:lnTo>
                    <a:pt x="57" y="564"/>
                  </a:lnTo>
                  <a:lnTo>
                    <a:pt x="60" y="572"/>
                  </a:lnTo>
                  <a:lnTo>
                    <a:pt x="60" y="578"/>
                  </a:lnTo>
                  <a:lnTo>
                    <a:pt x="56" y="586"/>
                  </a:lnTo>
                  <a:lnTo>
                    <a:pt x="48" y="594"/>
                  </a:lnTo>
                  <a:lnTo>
                    <a:pt x="46" y="587"/>
                  </a:lnTo>
                  <a:lnTo>
                    <a:pt x="44" y="583"/>
                  </a:lnTo>
                  <a:lnTo>
                    <a:pt x="36" y="580"/>
                  </a:lnTo>
                  <a:lnTo>
                    <a:pt x="27" y="580"/>
                  </a:lnTo>
                  <a:lnTo>
                    <a:pt x="16" y="583"/>
                  </a:lnTo>
                  <a:lnTo>
                    <a:pt x="12" y="590"/>
                  </a:lnTo>
                  <a:lnTo>
                    <a:pt x="13" y="601"/>
                  </a:lnTo>
                  <a:lnTo>
                    <a:pt x="21" y="609"/>
                  </a:lnTo>
                  <a:lnTo>
                    <a:pt x="27" y="611"/>
                  </a:lnTo>
                  <a:lnTo>
                    <a:pt x="34" y="613"/>
                  </a:lnTo>
                  <a:lnTo>
                    <a:pt x="50" y="611"/>
                  </a:lnTo>
                  <a:lnTo>
                    <a:pt x="69" y="606"/>
                  </a:lnTo>
                  <a:lnTo>
                    <a:pt x="86" y="597"/>
                  </a:lnTo>
                  <a:lnTo>
                    <a:pt x="102" y="583"/>
                  </a:lnTo>
                  <a:lnTo>
                    <a:pt x="118" y="568"/>
                  </a:lnTo>
                  <a:lnTo>
                    <a:pt x="128" y="548"/>
                  </a:lnTo>
                  <a:lnTo>
                    <a:pt x="136" y="525"/>
                  </a:lnTo>
                  <a:lnTo>
                    <a:pt x="139" y="500"/>
                  </a:lnTo>
                  <a:lnTo>
                    <a:pt x="136" y="486"/>
                  </a:lnTo>
                  <a:lnTo>
                    <a:pt x="131" y="473"/>
                  </a:lnTo>
                  <a:lnTo>
                    <a:pt x="123" y="461"/>
                  </a:lnTo>
                  <a:lnTo>
                    <a:pt x="114" y="453"/>
                  </a:lnTo>
                  <a:lnTo>
                    <a:pt x="103" y="446"/>
                  </a:lnTo>
                  <a:lnTo>
                    <a:pt x="91" y="442"/>
                  </a:lnTo>
                  <a:lnTo>
                    <a:pt x="81" y="441"/>
                  </a:lnTo>
                  <a:lnTo>
                    <a:pt x="69" y="442"/>
                  </a:lnTo>
                  <a:lnTo>
                    <a:pt x="58" y="446"/>
                  </a:lnTo>
                  <a:lnTo>
                    <a:pt x="49" y="453"/>
                  </a:lnTo>
                  <a:lnTo>
                    <a:pt x="42" y="459"/>
                  </a:lnTo>
                  <a:lnTo>
                    <a:pt x="37" y="466"/>
                  </a:lnTo>
                  <a:lnTo>
                    <a:pt x="32" y="482"/>
                  </a:lnTo>
                  <a:lnTo>
                    <a:pt x="33" y="496"/>
                  </a:lnTo>
                  <a:lnTo>
                    <a:pt x="38" y="507"/>
                  </a:lnTo>
                  <a:lnTo>
                    <a:pt x="46" y="514"/>
                  </a:lnTo>
                  <a:lnTo>
                    <a:pt x="54" y="514"/>
                  </a:lnTo>
                  <a:lnTo>
                    <a:pt x="62" y="510"/>
                  </a:lnTo>
                  <a:lnTo>
                    <a:pt x="67" y="502"/>
                  </a:lnTo>
                  <a:lnTo>
                    <a:pt x="67" y="492"/>
                  </a:lnTo>
                  <a:lnTo>
                    <a:pt x="66" y="487"/>
                  </a:lnTo>
                  <a:lnTo>
                    <a:pt x="62" y="483"/>
                  </a:lnTo>
                  <a:lnTo>
                    <a:pt x="57" y="480"/>
                  </a:lnTo>
                  <a:lnTo>
                    <a:pt x="49" y="479"/>
                  </a:lnTo>
                  <a:lnTo>
                    <a:pt x="52" y="471"/>
                  </a:lnTo>
                  <a:lnTo>
                    <a:pt x="57" y="466"/>
                  </a:lnTo>
                  <a:lnTo>
                    <a:pt x="70" y="458"/>
                  </a:lnTo>
                  <a:lnTo>
                    <a:pt x="87" y="457"/>
                  </a:lnTo>
                  <a:lnTo>
                    <a:pt x="97" y="459"/>
                  </a:lnTo>
                  <a:lnTo>
                    <a:pt x="104" y="463"/>
                  </a:lnTo>
                  <a:lnTo>
                    <a:pt x="114" y="474"/>
                  </a:lnTo>
                  <a:lnTo>
                    <a:pt x="118" y="490"/>
                  </a:lnTo>
                  <a:lnTo>
                    <a:pt x="116" y="506"/>
                  </a:lnTo>
                  <a:lnTo>
                    <a:pt x="112" y="514"/>
                  </a:lnTo>
                  <a:lnTo>
                    <a:pt x="107" y="520"/>
                  </a:lnTo>
                  <a:lnTo>
                    <a:pt x="95" y="528"/>
                  </a:lnTo>
                  <a:lnTo>
                    <a:pt x="82" y="533"/>
                  </a:lnTo>
                  <a:lnTo>
                    <a:pt x="66" y="535"/>
                  </a:lnTo>
                  <a:lnTo>
                    <a:pt x="50" y="533"/>
                  </a:lnTo>
                  <a:lnTo>
                    <a:pt x="36" y="528"/>
                  </a:lnTo>
                  <a:lnTo>
                    <a:pt x="24" y="517"/>
                  </a:lnTo>
                  <a:lnTo>
                    <a:pt x="15" y="503"/>
                  </a:lnTo>
                  <a:lnTo>
                    <a:pt x="13" y="494"/>
                  </a:lnTo>
                  <a:lnTo>
                    <a:pt x="12" y="483"/>
                  </a:lnTo>
                  <a:lnTo>
                    <a:pt x="13" y="471"/>
                  </a:lnTo>
                  <a:lnTo>
                    <a:pt x="16" y="462"/>
                  </a:lnTo>
                  <a:lnTo>
                    <a:pt x="28" y="446"/>
                  </a:lnTo>
                  <a:lnTo>
                    <a:pt x="42" y="436"/>
                  </a:lnTo>
                  <a:lnTo>
                    <a:pt x="61" y="430"/>
                  </a:lnTo>
                  <a:lnTo>
                    <a:pt x="81" y="428"/>
                  </a:lnTo>
                  <a:lnTo>
                    <a:pt x="101" y="432"/>
                  </a:lnTo>
                  <a:lnTo>
                    <a:pt x="118" y="440"/>
                  </a:lnTo>
                  <a:lnTo>
                    <a:pt x="132" y="453"/>
                  </a:lnTo>
                  <a:lnTo>
                    <a:pt x="141" y="469"/>
                  </a:lnTo>
                  <a:lnTo>
                    <a:pt x="148" y="488"/>
                  </a:lnTo>
                  <a:lnTo>
                    <a:pt x="152" y="507"/>
                  </a:lnTo>
                  <a:lnTo>
                    <a:pt x="151" y="527"/>
                  </a:lnTo>
                  <a:lnTo>
                    <a:pt x="148" y="545"/>
                  </a:lnTo>
                  <a:lnTo>
                    <a:pt x="141" y="564"/>
                  </a:lnTo>
                  <a:lnTo>
                    <a:pt x="131" y="580"/>
                  </a:lnTo>
                  <a:lnTo>
                    <a:pt x="118" y="594"/>
                  </a:lnTo>
                  <a:lnTo>
                    <a:pt x="103" y="606"/>
                  </a:lnTo>
                  <a:lnTo>
                    <a:pt x="89" y="616"/>
                  </a:lnTo>
                  <a:lnTo>
                    <a:pt x="62" y="630"/>
                  </a:lnTo>
                  <a:lnTo>
                    <a:pt x="49" y="635"/>
                  </a:lnTo>
                  <a:lnTo>
                    <a:pt x="38" y="640"/>
                  </a:lnTo>
                  <a:lnTo>
                    <a:pt x="29" y="644"/>
                  </a:lnTo>
                  <a:lnTo>
                    <a:pt x="23" y="650"/>
                  </a:lnTo>
                  <a:lnTo>
                    <a:pt x="15" y="653"/>
                  </a:lnTo>
                  <a:lnTo>
                    <a:pt x="11" y="657"/>
                  </a:lnTo>
                  <a:lnTo>
                    <a:pt x="9" y="665"/>
                  </a:lnTo>
                  <a:lnTo>
                    <a:pt x="8" y="676"/>
                  </a:lnTo>
                  <a:lnTo>
                    <a:pt x="8" y="673"/>
                  </a:lnTo>
                  <a:lnTo>
                    <a:pt x="11" y="786"/>
                  </a:lnTo>
                  <a:lnTo>
                    <a:pt x="20" y="792"/>
                  </a:lnTo>
                  <a:lnTo>
                    <a:pt x="25" y="803"/>
                  </a:lnTo>
                  <a:lnTo>
                    <a:pt x="28" y="815"/>
                  </a:lnTo>
                  <a:lnTo>
                    <a:pt x="28" y="828"/>
                  </a:lnTo>
                  <a:lnTo>
                    <a:pt x="27" y="840"/>
                  </a:lnTo>
                  <a:lnTo>
                    <a:pt x="20" y="852"/>
                  </a:lnTo>
                  <a:lnTo>
                    <a:pt x="11" y="859"/>
                  </a:lnTo>
                  <a:lnTo>
                    <a:pt x="0" y="863"/>
                  </a:lnTo>
                  <a:lnTo>
                    <a:pt x="0" y="861"/>
                  </a:lnTo>
                  <a:lnTo>
                    <a:pt x="0" y="883"/>
                  </a:lnTo>
                  <a:lnTo>
                    <a:pt x="20" y="881"/>
                  </a:lnTo>
                  <a:lnTo>
                    <a:pt x="29" y="877"/>
                  </a:lnTo>
                  <a:lnTo>
                    <a:pt x="38" y="870"/>
                  </a:lnTo>
                  <a:lnTo>
                    <a:pt x="48" y="862"/>
                  </a:lnTo>
                  <a:lnTo>
                    <a:pt x="54" y="852"/>
                  </a:lnTo>
                  <a:lnTo>
                    <a:pt x="58" y="838"/>
                  </a:lnTo>
                  <a:lnTo>
                    <a:pt x="60" y="824"/>
                  </a:lnTo>
                  <a:lnTo>
                    <a:pt x="58" y="809"/>
                  </a:lnTo>
                  <a:lnTo>
                    <a:pt x="57" y="797"/>
                  </a:lnTo>
                  <a:lnTo>
                    <a:pt x="54" y="787"/>
                  </a:lnTo>
                  <a:lnTo>
                    <a:pt x="49" y="779"/>
                  </a:lnTo>
                  <a:lnTo>
                    <a:pt x="38" y="766"/>
                  </a:lnTo>
                  <a:lnTo>
                    <a:pt x="23" y="756"/>
                  </a:lnTo>
                  <a:lnTo>
                    <a:pt x="16" y="672"/>
                  </a:lnTo>
                  <a:lnTo>
                    <a:pt x="16" y="673"/>
                  </a:lnTo>
                  <a:lnTo>
                    <a:pt x="21" y="665"/>
                  </a:lnTo>
                  <a:lnTo>
                    <a:pt x="28" y="657"/>
                  </a:lnTo>
                  <a:lnTo>
                    <a:pt x="38" y="652"/>
                  </a:lnTo>
                  <a:lnTo>
                    <a:pt x="49" y="648"/>
                  </a:lnTo>
                  <a:lnTo>
                    <a:pt x="61" y="646"/>
                  </a:lnTo>
                  <a:lnTo>
                    <a:pt x="82" y="646"/>
                  </a:lnTo>
                  <a:lnTo>
                    <a:pt x="87" y="650"/>
                  </a:lnTo>
                  <a:lnTo>
                    <a:pt x="97" y="657"/>
                  </a:lnTo>
                  <a:lnTo>
                    <a:pt x="106" y="664"/>
                  </a:lnTo>
                  <a:lnTo>
                    <a:pt x="126" y="671"/>
                  </a:lnTo>
                  <a:lnTo>
                    <a:pt x="145" y="671"/>
                  </a:lnTo>
                  <a:lnTo>
                    <a:pt x="153" y="667"/>
                  </a:lnTo>
                  <a:lnTo>
                    <a:pt x="160" y="663"/>
                  </a:lnTo>
                  <a:lnTo>
                    <a:pt x="164" y="656"/>
                  </a:lnTo>
                  <a:lnTo>
                    <a:pt x="167" y="651"/>
                  </a:lnTo>
                  <a:lnTo>
                    <a:pt x="167" y="638"/>
                  </a:lnTo>
                  <a:lnTo>
                    <a:pt x="164" y="632"/>
                  </a:lnTo>
                  <a:lnTo>
                    <a:pt x="160" y="627"/>
                  </a:lnTo>
                  <a:lnTo>
                    <a:pt x="153" y="624"/>
                  </a:lnTo>
                  <a:lnTo>
                    <a:pt x="147" y="623"/>
                  </a:lnTo>
                  <a:lnTo>
                    <a:pt x="152" y="632"/>
                  </a:lnTo>
                  <a:lnTo>
                    <a:pt x="152" y="640"/>
                  </a:lnTo>
                  <a:lnTo>
                    <a:pt x="147" y="647"/>
                  </a:lnTo>
                  <a:lnTo>
                    <a:pt x="139" y="651"/>
                  </a:lnTo>
                  <a:lnTo>
                    <a:pt x="128" y="648"/>
                  </a:lnTo>
                  <a:lnTo>
                    <a:pt x="119" y="639"/>
                  </a:lnTo>
                  <a:lnTo>
                    <a:pt x="116" y="634"/>
                  </a:lnTo>
                  <a:lnTo>
                    <a:pt x="116" y="626"/>
                  </a:lnTo>
                  <a:lnTo>
                    <a:pt x="119" y="619"/>
                  </a:lnTo>
                  <a:lnTo>
                    <a:pt x="124" y="611"/>
                  </a:lnTo>
                  <a:lnTo>
                    <a:pt x="131" y="603"/>
                  </a:lnTo>
                  <a:lnTo>
                    <a:pt x="139" y="594"/>
                  </a:lnTo>
                  <a:lnTo>
                    <a:pt x="152" y="574"/>
                  </a:lnTo>
                  <a:lnTo>
                    <a:pt x="163" y="549"/>
                  </a:lnTo>
                  <a:lnTo>
                    <a:pt x="165" y="533"/>
                  </a:lnTo>
                  <a:lnTo>
                    <a:pt x="167" y="517"/>
                  </a:lnTo>
                  <a:lnTo>
                    <a:pt x="164" y="494"/>
                  </a:lnTo>
                  <a:lnTo>
                    <a:pt x="157" y="470"/>
                  </a:lnTo>
                  <a:lnTo>
                    <a:pt x="147" y="453"/>
                  </a:lnTo>
                  <a:lnTo>
                    <a:pt x="132" y="438"/>
                  </a:lnTo>
                  <a:lnTo>
                    <a:pt x="119" y="429"/>
                  </a:lnTo>
                  <a:lnTo>
                    <a:pt x="107" y="418"/>
                  </a:lnTo>
                  <a:lnTo>
                    <a:pt x="102" y="408"/>
                  </a:lnTo>
                  <a:lnTo>
                    <a:pt x="101" y="401"/>
                  </a:lnTo>
                  <a:lnTo>
                    <a:pt x="103" y="395"/>
                  </a:lnTo>
                  <a:lnTo>
                    <a:pt x="106" y="389"/>
                  </a:lnTo>
                  <a:lnTo>
                    <a:pt x="110" y="387"/>
                  </a:lnTo>
                  <a:lnTo>
                    <a:pt x="122" y="384"/>
                  </a:lnTo>
                  <a:lnTo>
                    <a:pt x="132" y="385"/>
                  </a:lnTo>
                  <a:lnTo>
                    <a:pt x="139" y="391"/>
                  </a:lnTo>
                  <a:lnTo>
                    <a:pt x="131" y="389"/>
                  </a:lnTo>
                  <a:lnTo>
                    <a:pt x="124" y="392"/>
                  </a:lnTo>
                  <a:lnTo>
                    <a:pt x="120" y="396"/>
                  </a:lnTo>
                  <a:lnTo>
                    <a:pt x="118" y="403"/>
                  </a:lnTo>
                  <a:lnTo>
                    <a:pt x="118" y="409"/>
                  </a:lnTo>
                  <a:lnTo>
                    <a:pt x="120" y="416"/>
                  </a:lnTo>
                  <a:lnTo>
                    <a:pt x="124" y="421"/>
                  </a:lnTo>
                  <a:lnTo>
                    <a:pt x="130" y="425"/>
                  </a:lnTo>
                  <a:lnTo>
                    <a:pt x="137" y="426"/>
                  </a:lnTo>
                  <a:lnTo>
                    <a:pt x="144" y="424"/>
                  </a:lnTo>
                  <a:lnTo>
                    <a:pt x="149" y="418"/>
                  </a:lnTo>
                  <a:lnTo>
                    <a:pt x="153" y="412"/>
                  </a:lnTo>
                  <a:lnTo>
                    <a:pt x="156" y="401"/>
                  </a:lnTo>
                  <a:lnTo>
                    <a:pt x="156" y="387"/>
                  </a:lnTo>
                  <a:lnTo>
                    <a:pt x="151" y="372"/>
                  </a:lnTo>
                  <a:lnTo>
                    <a:pt x="140" y="359"/>
                  </a:lnTo>
                  <a:lnTo>
                    <a:pt x="141" y="356"/>
                  </a:lnTo>
                  <a:lnTo>
                    <a:pt x="144" y="351"/>
                  </a:lnTo>
                  <a:lnTo>
                    <a:pt x="147" y="335"/>
                  </a:lnTo>
                  <a:lnTo>
                    <a:pt x="149" y="311"/>
                  </a:lnTo>
                  <a:lnTo>
                    <a:pt x="151" y="284"/>
                  </a:lnTo>
                  <a:lnTo>
                    <a:pt x="149" y="255"/>
                  </a:lnTo>
                  <a:lnTo>
                    <a:pt x="145" y="227"/>
                  </a:lnTo>
                  <a:lnTo>
                    <a:pt x="137" y="201"/>
                  </a:lnTo>
                  <a:lnTo>
                    <a:pt x="126" y="179"/>
                  </a:lnTo>
                  <a:lnTo>
                    <a:pt x="112" y="162"/>
                  </a:lnTo>
                  <a:lnTo>
                    <a:pt x="101" y="146"/>
                  </a:lnTo>
                  <a:lnTo>
                    <a:pt x="89" y="133"/>
                  </a:lnTo>
                  <a:lnTo>
                    <a:pt x="81" y="120"/>
                  </a:lnTo>
                  <a:lnTo>
                    <a:pt x="75" y="109"/>
                  </a:lnTo>
                  <a:lnTo>
                    <a:pt x="73" y="98"/>
                  </a:lnTo>
                  <a:lnTo>
                    <a:pt x="75" y="88"/>
                  </a:lnTo>
                  <a:lnTo>
                    <a:pt x="82" y="79"/>
                  </a:lnTo>
                  <a:lnTo>
                    <a:pt x="94" y="71"/>
                  </a:lnTo>
                  <a:lnTo>
                    <a:pt x="104" y="70"/>
                  </a:lnTo>
                  <a:lnTo>
                    <a:pt x="114" y="74"/>
                  </a:lnTo>
                  <a:lnTo>
                    <a:pt x="119" y="79"/>
                  </a:lnTo>
                  <a:lnTo>
                    <a:pt x="122" y="86"/>
                  </a:lnTo>
                  <a:lnTo>
                    <a:pt x="122" y="92"/>
                  </a:lnTo>
                  <a:lnTo>
                    <a:pt x="120" y="99"/>
                  </a:lnTo>
                  <a:lnTo>
                    <a:pt x="116" y="105"/>
                  </a:lnTo>
                  <a:lnTo>
                    <a:pt x="111" y="109"/>
                  </a:lnTo>
                  <a:lnTo>
                    <a:pt x="104" y="109"/>
                  </a:lnTo>
                  <a:lnTo>
                    <a:pt x="98" y="107"/>
                  </a:lnTo>
                  <a:lnTo>
                    <a:pt x="90" y="98"/>
                  </a:lnTo>
                  <a:lnTo>
                    <a:pt x="93" y="109"/>
                  </a:lnTo>
                  <a:lnTo>
                    <a:pt x="102" y="117"/>
                  </a:lnTo>
                  <a:lnTo>
                    <a:pt x="114" y="121"/>
                  </a:lnTo>
                  <a:lnTo>
                    <a:pt x="122" y="121"/>
                  </a:lnTo>
                  <a:lnTo>
                    <a:pt x="130" y="119"/>
                  </a:lnTo>
                  <a:lnTo>
                    <a:pt x="139" y="113"/>
                  </a:lnTo>
                  <a:lnTo>
                    <a:pt x="144" y="107"/>
                  </a:lnTo>
                  <a:lnTo>
                    <a:pt x="149" y="98"/>
                  </a:lnTo>
                  <a:lnTo>
                    <a:pt x="151" y="88"/>
                  </a:lnTo>
                  <a:lnTo>
                    <a:pt x="151" y="79"/>
                  </a:lnTo>
                  <a:lnTo>
                    <a:pt x="149" y="71"/>
                  </a:lnTo>
                  <a:lnTo>
                    <a:pt x="145" y="62"/>
                  </a:lnTo>
                  <a:lnTo>
                    <a:pt x="139" y="55"/>
                  </a:lnTo>
                  <a:lnTo>
                    <a:pt x="149" y="45"/>
                  </a:lnTo>
                  <a:lnTo>
                    <a:pt x="157" y="32"/>
                  </a:lnTo>
                  <a:lnTo>
                    <a:pt x="159" y="17"/>
                  </a:lnTo>
                  <a:lnTo>
                    <a:pt x="157" y="8"/>
                  </a:lnTo>
                  <a:lnTo>
                    <a:pt x="153" y="0"/>
                  </a:lnTo>
                  <a:lnTo>
                    <a:pt x="143" y="20"/>
                  </a:lnTo>
                  <a:lnTo>
                    <a:pt x="130" y="36"/>
                  </a:lnTo>
                  <a:lnTo>
                    <a:pt x="112" y="49"/>
                  </a:lnTo>
                  <a:lnTo>
                    <a:pt x="93" y="59"/>
                  </a:lnTo>
                  <a:lnTo>
                    <a:pt x="71" y="67"/>
                  </a:lnTo>
                  <a:lnTo>
                    <a:pt x="49" y="72"/>
                  </a:lnTo>
                  <a:lnTo>
                    <a:pt x="25" y="75"/>
                  </a:lnTo>
                  <a:lnTo>
                    <a:pt x="0" y="76"/>
                  </a:lnTo>
                  <a:lnTo>
                    <a:pt x="0" y="103"/>
                  </a:lnTo>
                  <a:lnTo>
                    <a:pt x="12" y="107"/>
                  </a:lnTo>
                  <a:lnTo>
                    <a:pt x="28" y="112"/>
                  </a:lnTo>
                  <a:lnTo>
                    <a:pt x="42" y="123"/>
                  </a:lnTo>
                  <a:lnTo>
                    <a:pt x="6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2" name="Freeform 82"/>
            <p:cNvSpPr>
              <a:spLocks/>
            </p:cNvSpPr>
            <p:nvPr/>
          </p:nvSpPr>
          <p:spPr bwMode="auto">
            <a:xfrm>
              <a:off x="1758" y="2108"/>
              <a:ext cx="84" cy="80"/>
            </a:xfrm>
            <a:custGeom>
              <a:avLst/>
              <a:gdLst>
                <a:gd name="T0" fmla="*/ 67 w 84"/>
                <a:gd name="T1" fmla="*/ 41 h 80"/>
                <a:gd name="T2" fmla="*/ 67 w 84"/>
                <a:gd name="T3" fmla="*/ 47 h 80"/>
                <a:gd name="T4" fmla="*/ 63 w 84"/>
                <a:gd name="T5" fmla="*/ 49 h 80"/>
                <a:gd name="T6" fmla="*/ 58 w 84"/>
                <a:gd name="T7" fmla="*/ 46 h 80"/>
                <a:gd name="T8" fmla="*/ 58 w 84"/>
                <a:gd name="T9" fmla="*/ 43 h 80"/>
                <a:gd name="T10" fmla="*/ 57 w 84"/>
                <a:gd name="T11" fmla="*/ 41 h 80"/>
                <a:gd name="T12" fmla="*/ 55 w 84"/>
                <a:gd name="T13" fmla="*/ 36 h 80"/>
                <a:gd name="T14" fmla="*/ 54 w 84"/>
                <a:gd name="T15" fmla="*/ 32 h 80"/>
                <a:gd name="T16" fmla="*/ 50 w 84"/>
                <a:gd name="T17" fmla="*/ 30 h 80"/>
                <a:gd name="T18" fmla="*/ 43 w 84"/>
                <a:gd name="T19" fmla="*/ 30 h 80"/>
                <a:gd name="T20" fmla="*/ 37 w 84"/>
                <a:gd name="T21" fmla="*/ 34 h 80"/>
                <a:gd name="T22" fmla="*/ 34 w 84"/>
                <a:gd name="T23" fmla="*/ 38 h 80"/>
                <a:gd name="T24" fmla="*/ 34 w 84"/>
                <a:gd name="T25" fmla="*/ 41 h 80"/>
                <a:gd name="T26" fmla="*/ 37 w 84"/>
                <a:gd name="T27" fmla="*/ 46 h 80"/>
                <a:gd name="T28" fmla="*/ 37 w 84"/>
                <a:gd name="T29" fmla="*/ 49 h 80"/>
                <a:gd name="T30" fmla="*/ 39 w 84"/>
                <a:gd name="T31" fmla="*/ 50 h 80"/>
                <a:gd name="T32" fmla="*/ 43 w 84"/>
                <a:gd name="T33" fmla="*/ 51 h 80"/>
                <a:gd name="T34" fmla="*/ 50 w 84"/>
                <a:gd name="T35" fmla="*/ 51 h 80"/>
                <a:gd name="T36" fmla="*/ 57 w 84"/>
                <a:gd name="T37" fmla="*/ 55 h 80"/>
                <a:gd name="T38" fmla="*/ 58 w 84"/>
                <a:gd name="T39" fmla="*/ 59 h 80"/>
                <a:gd name="T40" fmla="*/ 55 w 84"/>
                <a:gd name="T41" fmla="*/ 63 h 80"/>
                <a:gd name="T42" fmla="*/ 50 w 84"/>
                <a:gd name="T43" fmla="*/ 65 h 80"/>
                <a:gd name="T44" fmla="*/ 43 w 84"/>
                <a:gd name="T45" fmla="*/ 66 h 80"/>
                <a:gd name="T46" fmla="*/ 31 w 84"/>
                <a:gd name="T47" fmla="*/ 65 h 80"/>
                <a:gd name="T48" fmla="*/ 22 w 84"/>
                <a:gd name="T49" fmla="*/ 59 h 80"/>
                <a:gd name="T50" fmla="*/ 17 w 84"/>
                <a:gd name="T51" fmla="*/ 51 h 80"/>
                <a:gd name="T52" fmla="*/ 14 w 84"/>
                <a:gd name="T53" fmla="*/ 41 h 80"/>
                <a:gd name="T54" fmla="*/ 16 w 84"/>
                <a:gd name="T55" fmla="*/ 32 h 80"/>
                <a:gd name="T56" fmla="*/ 21 w 84"/>
                <a:gd name="T57" fmla="*/ 22 h 80"/>
                <a:gd name="T58" fmla="*/ 30 w 84"/>
                <a:gd name="T59" fmla="*/ 17 h 80"/>
                <a:gd name="T60" fmla="*/ 42 w 84"/>
                <a:gd name="T61" fmla="*/ 14 h 80"/>
                <a:gd name="T62" fmla="*/ 53 w 84"/>
                <a:gd name="T63" fmla="*/ 16 h 80"/>
                <a:gd name="T64" fmla="*/ 61 w 84"/>
                <a:gd name="T65" fmla="*/ 22 h 80"/>
                <a:gd name="T66" fmla="*/ 66 w 84"/>
                <a:gd name="T67" fmla="*/ 30 h 80"/>
                <a:gd name="T68" fmla="*/ 67 w 84"/>
                <a:gd name="T69" fmla="*/ 41 h 80"/>
                <a:gd name="T70" fmla="*/ 68 w 84"/>
                <a:gd name="T71" fmla="*/ 38 h 80"/>
                <a:gd name="T72" fmla="*/ 84 w 84"/>
                <a:gd name="T73" fmla="*/ 38 h 80"/>
                <a:gd name="T74" fmla="*/ 82 w 84"/>
                <a:gd name="T75" fmla="*/ 38 h 80"/>
                <a:gd name="T76" fmla="*/ 79 w 84"/>
                <a:gd name="T77" fmla="*/ 24 h 80"/>
                <a:gd name="T78" fmla="*/ 70 w 84"/>
                <a:gd name="T79" fmla="*/ 12 h 80"/>
                <a:gd name="T80" fmla="*/ 57 w 84"/>
                <a:gd name="T81" fmla="*/ 3 h 80"/>
                <a:gd name="T82" fmla="*/ 42 w 84"/>
                <a:gd name="T83" fmla="*/ 0 h 80"/>
                <a:gd name="T84" fmla="*/ 25 w 84"/>
                <a:gd name="T85" fmla="*/ 4 h 80"/>
                <a:gd name="T86" fmla="*/ 12 w 84"/>
                <a:gd name="T87" fmla="*/ 13 h 80"/>
                <a:gd name="T88" fmla="*/ 2 w 84"/>
                <a:gd name="T89" fmla="*/ 25 h 80"/>
                <a:gd name="T90" fmla="*/ 0 w 84"/>
                <a:gd name="T91" fmla="*/ 41 h 80"/>
                <a:gd name="T92" fmla="*/ 2 w 84"/>
                <a:gd name="T93" fmla="*/ 57 h 80"/>
                <a:gd name="T94" fmla="*/ 12 w 84"/>
                <a:gd name="T95" fmla="*/ 69 h 80"/>
                <a:gd name="T96" fmla="*/ 25 w 84"/>
                <a:gd name="T97" fmla="*/ 78 h 80"/>
                <a:gd name="T98" fmla="*/ 43 w 84"/>
                <a:gd name="T99" fmla="*/ 80 h 80"/>
                <a:gd name="T100" fmla="*/ 59 w 84"/>
                <a:gd name="T101" fmla="*/ 78 h 80"/>
                <a:gd name="T102" fmla="*/ 71 w 84"/>
                <a:gd name="T103" fmla="*/ 69 h 80"/>
                <a:gd name="T104" fmla="*/ 80 w 84"/>
                <a:gd name="T105" fmla="*/ 55 h 80"/>
                <a:gd name="T106" fmla="*/ 82 w 84"/>
                <a:gd name="T107" fmla="*/ 47 h 80"/>
                <a:gd name="T108" fmla="*/ 82 w 84"/>
                <a:gd name="T109" fmla="*/ 38 h 80"/>
                <a:gd name="T110" fmla="*/ 84 w 84"/>
                <a:gd name="T111" fmla="*/ 38 h 80"/>
                <a:gd name="T112" fmla="*/ 68 w 84"/>
                <a:gd name="T113" fmla="*/ 38 h 80"/>
                <a:gd name="T114" fmla="*/ 67 w 84"/>
                <a:gd name="T115" fmla="*/ 41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
                <a:gd name="T175" fmla="*/ 0 h 80"/>
                <a:gd name="T176" fmla="*/ 84 w 84"/>
                <a:gd name="T177" fmla="*/ 80 h 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 h="80">
                  <a:moveTo>
                    <a:pt x="67" y="41"/>
                  </a:moveTo>
                  <a:lnTo>
                    <a:pt x="67" y="47"/>
                  </a:lnTo>
                  <a:lnTo>
                    <a:pt x="63" y="49"/>
                  </a:lnTo>
                  <a:lnTo>
                    <a:pt x="58" y="46"/>
                  </a:lnTo>
                  <a:lnTo>
                    <a:pt x="58" y="43"/>
                  </a:lnTo>
                  <a:lnTo>
                    <a:pt x="57" y="41"/>
                  </a:lnTo>
                  <a:lnTo>
                    <a:pt x="55" y="36"/>
                  </a:lnTo>
                  <a:lnTo>
                    <a:pt x="54" y="32"/>
                  </a:lnTo>
                  <a:lnTo>
                    <a:pt x="50" y="30"/>
                  </a:lnTo>
                  <a:lnTo>
                    <a:pt x="43" y="30"/>
                  </a:lnTo>
                  <a:lnTo>
                    <a:pt x="37" y="34"/>
                  </a:lnTo>
                  <a:lnTo>
                    <a:pt x="34" y="38"/>
                  </a:lnTo>
                  <a:lnTo>
                    <a:pt x="34" y="41"/>
                  </a:lnTo>
                  <a:lnTo>
                    <a:pt x="37" y="46"/>
                  </a:lnTo>
                  <a:lnTo>
                    <a:pt x="37" y="49"/>
                  </a:lnTo>
                  <a:lnTo>
                    <a:pt x="39" y="50"/>
                  </a:lnTo>
                  <a:lnTo>
                    <a:pt x="43" y="51"/>
                  </a:lnTo>
                  <a:lnTo>
                    <a:pt x="50" y="51"/>
                  </a:lnTo>
                  <a:lnTo>
                    <a:pt x="57" y="55"/>
                  </a:lnTo>
                  <a:lnTo>
                    <a:pt x="58" y="59"/>
                  </a:lnTo>
                  <a:lnTo>
                    <a:pt x="55" y="63"/>
                  </a:lnTo>
                  <a:lnTo>
                    <a:pt x="50" y="65"/>
                  </a:lnTo>
                  <a:lnTo>
                    <a:pt x="43" y="66"/>
                  </a:lnTo>
                  <a:lnTo>
                    <a:pt x="31" y="65"/>
                  </a:lnTo>
                  <a:lnTo>
                    <a:pt x="22" y="59"/>
                  </a:lnTo>
                  <a:lnTo>
                    <a:pt x="17" y="51"/>
                  </a:lnTo>
                  <a:lnTo>
                    <a:pt x="14" y="41"/>
                  </a:lnTo>
                  <a:lnTo>
                    <a:pt x="16" y="32"/>
                  </a:lnTo>
                  <a:lnTo>
                    <a:pt x="21" y="22"/>
                  </a:lnTo>
                  <a:lnTo>
                    <a:pt x="30" y="17"/>
                  </a:lnTo>
                  <a:lnTo>
                    <a:pt x="42" y="14"/>
                  </a:lnTo>
                  <a:lnTo>
                    <a:pt x="53" y="16"/>
                  </a:lnTo>
                  <a:lnTo>
                    <a:pt x="61" y="22"/>
                  </a:lnTo>
                  <a:lnTo>
                    <a:pt x="66" y="30"/>
                  </a:lnTo>
                  <a:lnTo>
                    <a:pt x="67" y="41"/>
                  </a:lnTo>
                  <a:lnTo>
                    <a:pt x="68" y="38"/>
                  </a:lnTo>
                  <a:lnTo>
                    <a:pt x="84" y="38"/>
                  </a:lnTo>
                  <a:lnTo>
                    <a:pt x="82" y="38"/>
                  </a:lnTo>
                  <a:lnTo>
                    <a:pt x="79" y="24"/>
                  </a:lnTo>
                  <a:lnTo>
                    <a:pt x="70" y="12"/>
                  </a:lnTo>
                  <a:lnTo>
                    <a:pt x="57" y="3"/>
                  </a:lnTo>
                  <a:lnTo>
                    <a:pt x="42" y="0"/>
                  </a:lnTo>
                  <a:lnTo>
                    <a:pt x="25" y="4"/>
                  </a:lnTo>
                  <a:lnTo>
                    <a:pt x="12" y="13"/>
                  </a:lnTo>
                  <a:lnTo>
                    <a:pt x="2" y="25"/>
                  </a:lnTo>
                  <a:lnTo>
                    <a:pt x="0" y="41"/>
                  </a:lnTo>
                  <a:lnTo>
                    <a:pt x="2" y="57"/>
                  </a:lnTo>
                  <a:lnTo>
                    <a:pt x="12" y="69"/>
                  </a:lnTo>
                  <a:lnTo>
                    <a:pt x="25" y="78"/>
                  </a:lnTo>
                  <a:lnTo>
                    <a:pt x="43" y="80"/>
                  </a:lnTo>
                  <a:lnTo>
                    <a:pt x="59" y="78"/>
                  </a:lnTo>
                  <a:lnTo>
                    <a:pt x="71" y="69"/>
                  </a:lnTo>
                  <a:lnTo>
                    <a:pt x="80" y="55"/>
                  </a:lnTo>
                  <a:lnTo>
                    <a:pt x="82" y="47"/>
                  </a:lnTo>
                  <a:lnTo>
                    <a:pt x="82" y="38"/>
                  </a:lnTo>
                  <a:lnTo>
                    <a:pt x="84" y="38"/>
                  </a:lnTo>
                  <a:lnTo>
                    <a:pt x="68" y="38"/>
                  </a:lnTo>
                  <a:lnTo>
                    <a:pt x="6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 name="Freeform 83"/>
            <p:cNvSpPr>
              <a:spLocks/>
            </p:cNvSpPr>
            <p:nvPr/>
          </p:nvSpPr>
          <p:spPr bwMode="auto">
            <a:xfrm>
              <a:off x="1762" y="2463"/>
              <a:ext cx="214" cy="188"/>
            </a:xfrm>
            <a:custGeom>
              <a:avLst/>
              <a:gdLst>
                <a:gd name="T0" fmla="*/ 83 w 214"/>
                <a:gd name="T1" fmla="*/ 36 h 188"/>
                <a:gd name="T2" fmla="*/ 42 w 214"/>
                <a:gd name="T3" fmla="*/ 60 h 188"/>
                <a:gd name="T4" fmla="*/ 17 w 214"/>
                <a:gd name="T5" fmla="*/ 98 h 188"/>
                <a:gd name="T6" fmla="*/ 16 w 214"/>
                <a:gd name="T7" fmla="*/ 131 h 188"/>
                <a:gd name="T8" fmla="*/ 24 w 214"/>
                <a:gd name="T9" fmla="*/ 151 h 188"/>
                <a:gd name="T10" fmla="*/ 37 w 214"/>
                <a:gd name="T11" fmla="*/ 149 h 188"/>
                <a:gd name="T12" fmla="*/ 50 w 214"/>
                <a:gd name="T13" fmla="*/ 139 h 188"/>
                <a:gd name="T14" fmla="*/ 66 w 214"/>
                <a:gd name="T15" fmla="*/ 140 h 188"/>
                <a:gd name="T16" fmla="*/ 78 w 214"/>
                <a:gd name="T17" fmla="*/ 149 h 188"/>
                <a:gd name="T18" fmla="*/ 80 w 214"/>
                <a:gd name="T19" fmla="*/ 164 h 188"/>
                <a:gd name="T20" fmla="*/ 75 w 214"/>
                <a:gd name="T21" fmla="*/ 177 h 188"/>
                <a:gd name="T22" fmla="*/ 64 w 214"/>
                <a:gd name="T23" fmla="*/ 185 h 188"/>
                <a:gd name="T24" fmla="*/ 49 w 214"/>
                <a:gd name="T25" fmla="*/ 188 h 188"/>
                <a:gd name="T26" fmla="*/ 30 w 214"/>
                <a:gd name="T27" fmla="*/ 181 h 188"/>
                <a:gd name="T28" fmla="*/ 16 w 214"/>
                <a:gd name="T29" fmla="*/ 166 h 188"/>
                <a:gd name="T30" fmla="*/ 2 w 214"/>
                <a:gd name="T31" fmla="*/ 135 h 188"/>
                <a:gd name="T32" fmla="*/ 1 w 214"/>
                <a:gd name="T33" fmla="*/ 89 h 188"/>
                <a:gd name="T34" fmla="*/ 16 w 214"/>
                <a:gd name="T35" fmla="*/ 52 h 188"/>
                <a:gd name="T36" fmla="*/ 45 w 214"/>
                <a:gd name="T37" fmla="*/ 21 h 188"/>
                <a:gd name="T38" fmla="*/ 83 w 214"/>
                <a:gd name="T39" fmla="*/ 3 h 188"/>
                <a:gd name="T40" fmla="*/ 130 w 214"/>
                <a:gd name="T41" fmla="*/ 3 h 188"/>
                <a:gd name="T42" fmla="*/ 170 w 214"/>
                <a:gd name="T43" fmla="*/ 21 h 188"/>
                <a:gd name="T44" fmla="*/ 198 w 214"/>
                <a:gd name="T45" fmla="*/ 52 h 188"/>
                <a:gd name="T46" fmla="*/ 212 w 214"/>
                <a:gd name="T47" fmla="*/ 89 h 188"/>
                <a:gd name="T48" fmla="*/ 211 w 214"/>
                <a:gd name="T49" fmla="*/ 135 h 188"/>
                <a:gd name="T50" fmla="*/ 198 w 214"/>
                <a:gd name="T51" fmla="*/ 166 h 188"/>
                <a:gd name="T52" fmla="*/ 183 w 214"/>
                <a:gd name="T53" fmla="*/ 181 h 188"/>
                <a:gd name="T54" fmla="*/ 166 w 214"/>
                <a:gd name="T55" fmla="*/ 188 h 188"/>
                <a:gd name="T56" fmla="*/ 150 w 214"/>
                <a:gd name="T57" fmla="*/ 185 h 188"/>
                <a:gd name="T58" fmla="*/ 140 w 214"/>
                <a:gd name="T59" fmla="*/ 177 h 188"/>
                <a:gd name="T60" fmla="*/ 134 w 214"/>
                <a:gd name="T61" fmla="*/ 164 h 188"/>
                <a:gd name="T62" fmla="*/ 137 w 214"/>
                <a:gd name="T63" fmla="*/ 149 h 188"/>
                <a:gd name="T64" fmla="*/ 149 w 214"/>
                <a:gd name="T65" fmla="*/ 140 h 188"/>
                <a:gd name="T66" fmla="*/ 165 w 214"/>
                <a:gd name="T67" fmla="*/ 139 h 188"/>
                <a:gd name="T68" fmla="*/ 178 w 214"/>
                <a:gd name="T69" fmla="*/ 149 h 188"/>
                <a:gd name="T70" fmla="*/ 190 w 214"/>
                <a:gd name="T71" fmla="*/ 151 h 188"/>
                <a:gd name="T72" fmla="*/ 198 w 214"/>
                <a:gd name="T73" fmla="*/ 131 h 188"/>
                <a:gd name="T74" fmla="*/ 197 w 214"/>
                <a:gd name="T75" fmla="*/ 98 h 188"/>
                <a:gd name="T76" fmla="*/ 173 w 214"/>
                <a:gd name="T77" fmla="*/ 60 h 188"/>
                <a:gd name="T78" fmla="*/ 132 w 214"/>
                <a:gd name="T79" fmla="*/ 36 h 188"/>
                <a:gd name="T80" fmla="*/ 109 w 214"/>
                <a:gd name="T81" fmla="*/ 29 h 1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4"/>
                <a:gd name="T124" fmla="*/ 0 h 188"/>
                <a:gd name="T125" fmla="*/ 214 w 214"/>
                <a:gd name="T126" fmla="*/ 188 h 1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4" h="188">
                  <a:moveTo>
                    <a:pt x="107" y="32"/>
                  </a:moveTo>
                  <a:lnTo>
                    <a:pt x="83" y="36"/>
                  </a:lnTo>
                  <a:lnTo>
                    <a:pt x="60" y="45"/>
                  </a:lnTo>
                  <a:lnTo>
                    <a:pt x="42" y="60"/>
                  </a:lnTo>
                  <a:lnTo>
                    <a:pt x="26" y="78"/>
                  </a:lnTo>
                  <a:lnTo>
                    <a:pt x="17" y="98"/>
                  </a:lnTo>
                  <a:lnTo>
                    <a:pt x="14" y="120"/>
                  </a:lnTo>
                  <a:lnTo>
                    <a:pt x="16" y="131"/>
                  </a:lnTo>
                  <a:lnTo>
                    <a:pt x="18" y="141"/>
                  </a:lnTo>
                  <a:lnTo>
                    <a:pt x="24" y="151"/>
                  </a:lnTo>
                  <a:lnTo>
                    <a:pt x="33" y="160"/>
                  </a:lnTo>
                  <a:lnTo>
                    <a:pt x="37" y="149"/>
                  </a:lnTo>
                  <a:lnTo>
                    <a:pt x="42" y="143"/>
                  </a:lnTo>
                  <a:lnTo>
                    <a:pt x="50" y="139"/>
                  </a:lnTo>
                  <a:lnTo>
                    <a:pt x="58" y="139"/>
                  </a:lnTo>
                  <a:lnTo>
                    <a:pt x="66" y="140"/>
                  </a:lnTo>
                  <a:lnTo>
                    <a:pt x="72" y="143"/>
                  </a:lnTo>
                  <a:lnTo>
                    <a:pt x="78" y="149"/>
                  </a:lnTo>
                  <a:lnTo>
                    <a:pt x="80" y="156"/>
                  </a:lnTo>
                  <a:lnTo>
                    <a:pt x="80" y="164"/>
                  </a:lnTo>
                  <a:lnTo>
                    <a:pt x="79" y="170"/>
                  </a:lnTo>
                  <a:lnTo>
                    <a:pt x="75" y="177"/>
                  </a:lnTo>
                  <a:lnTo>
                    <a:pt x="70" y="182"/>
                  </a:lnTo>
                  <a:lnTo>
                    <a:pt x="64" y="185"/>
                  </a:lnTo>
                  <a:lnTo>
                    <a:pt x="57" y="188"/>
                  </a:lnTo>
                  <a:lnTo>
                    <a:pt x="49" y="188"/>
                  </a:lnTo>
                  <a:lnTo>
                    <a:pt x="39" y="185"/>
                  </a:lnTo>
                  <a:lnTo>
                    <a:pt x="30" y="181"/>
                  </a:lnTo>
                  <a:lnTo>
                    <a:pt x="22" y="174"/>
                  </a:lnTo>
                  <a:lnTo>
                    <a:pt x="16" y="166"/>
                  </a:lnTo>
                  <a:lnTo>
                    <a:pt x="10" y="157"/>
                  </a:lnTo>
                  <a:lnTo>
                    <a:pt x="2" y="135"/>
                  </a:lnTo>
                  <a:lnTo>
                    <a:pt x="0" y="108"/>
                  </a:lnTo>
                  <a:lnTo>
                    <a:pt x="1" y="89"/>
                  </a:lnTo>
                  <a:lnTo>
                    <a:pt x="8" y="70"/>
                  </a:lnTo>
                  <a:lnTo>
                    <a:pt x="16" y="52"/>
                  </a:lnTo>
                  <a:lnTo>
                    <a:pt x="29" y="34"/>
                  </a:lnTo>
                  <a:lnTo>
                    <a:pt x="45" y="21"/>
                  </a:lnTo>
                  <a:lnTo>
                    <a:pt x="63" y="9"/>
                  </a:lnTo>
                  <a:lnTo>
                    <a:pt x="83" y="3"/>
                  </a:lnTo>
                  <a:lnTo>
                    <a:pt x="107" y="0"/>
                  </a:lnTo>
                  <a:lnTo>
                    <a:pt x="130" y="3"/>
                  </a:lnTo>
                  <a:lnTo>
                    <a:pt x="152" y="9"/>
                  </a:lnTo>
                  <a:lnTo>
                    <a:pt x="170" y="21"/>
                  </a:lnTo>
                  <a:lnTo>
                    <a:pt x="185" y="34"/>
                  </a:lnTo>
                  <a:lnTo>
                    <a:pt x="198" y="52"/>
                  </a:lnTo>
                  <a:lnTo>
                    <a:pt x="206" y="70"/>
                  </a:lnTo>
                  <a:lnTo>
                    <a:pt x="212" y="89"/>
                  </a:lnTo>
                  <a:lnTo>
                    <a:pt x="214" y="108"/>
                  </a:lnTo>
                  <a:lnTo>
                    <a:pt x="211" y="135"/>
                  </a:lnTo>
                  <a:lnTo>
                    <a:pt x="203" y="157"/>
                  </a:lnTo>
                  <a:lnTo>
                    <a:pt x="198" y="166"/>
                  </a:lnTo>
                  <a:lnTo>
                    <a:pt x="191" y="174"/>
                  </a:lnTo>
                  <a:lnTo>
                    <a:pt x="183" y="181"/>
                  </a:lnTo>
                  <a:lnTo>
                    <a:pt x="175" y="185"/>
                  </a:lnTo>
                  <a:lnTo>
                    <a:pt x="166" y="188"/>
                  </a:lnTo>
                  <a:lnTo>
                    <a:pt x="158" y="188"/>
                  </a:lnTo>
                  <a:lnTo>
                    <a:pt x="150" y="185"/>
                  </a:lnTo>
                  <a:lnTo>
                    <a:pt x="145" y="182"/>
                  </a:lnTo>
                  <a:lnTo>
                    <a:pt x="140" y="177"/>
                  </a:lnTo>
                  <a:lnTo>
                    <a:pt x="136" y="170"/>
                  </a:lnTo>
                  <a:lnTo>
                    <a:pt x="134" y="164"/>
                  </a:lnTo>
                  <a:lnTo>
                    <a:pt x="134" y="156"/>
                  </a:lnTo>
                  <a:lnTo>
                    <a:pt x="137" y="149"/>
                  </a:lnTo>
                  <a:lnTo>
                    <a:pt x="142" y="143"/>
                  </a:lnTo>
                  <a:lnTo>
                    <a:pt x="149" y="140"/>
                  </a:lnTo>
                  <a:lnTo>
                    <a:pt x="157" y="139"/>
                  </a:lnTo>
                  <a:lnTo>
                    <a:pt x="165" y="139"/>
                  </a:lnTo>
                  <a:lnTo>
                    <a:pt x="173" y="143"/>
                  </a:lnTo>
                  <a:lnTo>
                    <a:pt x="178" y="149"/>
                  </a:lnTo>
                  <a:lnTo>
                    <a:pt x="182" y="160"/>
                  </a:lnTo>
                  <a:lnTo>
                    <a:pt x="190" y="151"/>
                  </a:lnTo>
                  <a:lnTo>
                    <a:pt x="195" y="141"/>
                  </a:lnTo>
                  <a:lnTo>
                    <a:pt x="198" y="131"/>
                  </a:lnTo>
                  <a:lnTo>
                    <a:pt x="199" y="120"/>
                  </a:lnTo>
                  <a:lnTo>
                    <a:pt x="197" y="98"/>
                  </a:lnTo>
                  <a:lnTo>
                    <a:pt x="187" y="78"/>
                  </a:lnTo>
                  <a:lnTo>
                    <a:pt x="173" y="60"/>
                  </a:lnTo>
                  <a:lnTo>
                    <a:pt x="154" y="45"/>
                  </a:lnTo>
                  <a:lnTo>
                    <a:pt x="132" y="36"/>
                  </a:lnTo>
                  <a:lnTo>
                    <a:pt x="107" y="32"/>
                  </a:lnTo>
                  <a:lnTo>
                    <a:pt x="109" y="29"/>
                  </a:lnTo>
                  <a:lnTo>
                    <a:pt x="10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4" name="Freeform 84"/>
            <p:cNvSpPr>
              <a:spLocks/>
            </p:cNvSpPr>
            <p:nvPr/>
          </p:nvSpPr>
          <p:spPr bwMode="auto">
            <a:xfrm>
              <a:off x="1804" y="2631"/>
              <a:ext cx="131" cy="87"/>
            </a:xfrm>
            <a:custGeom>
              <a:avLst/>
              <a:gdLst>
                <a:gd name="T0" fmla="*/ 65 w 131"/>
                <a:gd name="T1" fmla="*/ 2 h 87"/>
                <a:gd name="T2" fmla="*/ 61 w 131"/>
                <a:gd name="T3" fmla="*/ 13 h 87"/>
                <a:gd name="T4" fmla="*/ 54 w 131"/>
                <a:gd name="T5" fmla="*/ 22 h 87"/>
                <a:gd name="T6" fmla="*/ 46 w 131"/>
                <a:gd name="T7" fmla="*/ 30 h 87"/>
                <a:gd name="T8" fmla="*/ 37 w 131"/>
                <a:gd name="T9" fmla="*/ 35 h 87"/>
                <a:gd name="T10" fmla="*/ 28 w 131"/>
                <a:gd name="T11" fmla="*/ 39 h 87"/>
                <a:gd name="T12" fmla="*/ 18 w 131"/>
                <a:gd name="T13" fmla="*/ 41 h 87"/>
                <a:gd name="T14" fmla="*/ 8 w 131"/>
                <a:gd name="T15" fmla="*/ 39 h 87"/>
                <a:gd name="T16" fmla="*/ 0 w 131"/>
                <a:gd name="T17" fmla="*/ 37 h 87"/>
                <a:gd name="T18" fmla="*/ 13 w 131"/>
                <a:gd name="T19" fmla="*/ 54 h 87"/>
                <a:gd name="T20" fmla="*/ 28 w 131"/>
                <a:gd name="T21" fmla="*/ 70 h 87"/>
                <a:gd name="T22" fmla="*/ 45 w 131"/>
                <a:gd name="T23" fmla="*/ 82 h 87"/>
                <a:gd name="T24" fmla="*/ 54 w 131"/>
                <a:gd name="T25" fmla="*/ 86 h 87"/>
                <a:gd name="T26" fmla="*/ 65 w 131"/>
                <a:gd name="T27" fmla="*/ 87 h 87"/>
                <a:gd name="T28" fmla="*/ 75 w 131"/>
                <a:gd name="T29" fmla="*/ 86 h 87"/>
                <a:gd name="T30" fmla="*/ 86 w 131"/>
                <a:gd name="T31" fmla="*/ 82 h 87"/>
                <a:gd name="T32" fmla="*/ 103 w 131"/>
                <a:gd name="T33" fmla="*/ 70 h 87"/>
                <a:gd name="T34" fmla="*/ 131 w 131"/>
                <a:gd name="T35" fmla="*/ 37 h 87"/>
                <a:gd name="T36" fmla="*/ 123 w 131"/>
                <a:gd name="T37" fmla="*/ 39 h 87"/>
                <a:gd name="T38" fmla="*/ 112 w 131"/>
                <a:gd name="T39" fmla="*/ 41 h 87"/>
                <a:gd name="T40" fmla="*/ 103 w 131"/>
                <a:gd name="T41" fmla="*/ 39 h 87"/>
                <a:gd name="T42" fmla="*/ 94 w 131"/>
                <a:gd name="T43" fmla="*/ 35 h 87"/>
                <a:gd name="T44" fmla="*/ 85 w 131"/>
                <a:gd name="T45" fmla="*/ 30 h 87"/>
                <a:gd name="T46" fmla="*/ 77 w 131"/>
                <a:gd name="T47" fmla="*/ 22 h 87"/>
                <a:gd name="T48" fmla="*/ 70 w 131"/>
                <a:gd name="T49" fmla="*/ 13 h 87"/>
                <a:gd name="T50" fmla="*/ 65 w 131"/>
                <a:gd name="T51" fmla="*/ 2 h 87"/>
                <a:gd name="T52" fmla="*/ 67 w 131"/>
                <a:gd name="T53" fmla="*/ 0 h 87"/>
                <a:gd name="T54" fmla="*/ 65 w 131"/>
                <a:gd name="T55" fmla="*/ 2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87"/>
                <a:gd name="T86" fmla="*/ 131 w 131"/>
                <a:gd name="T87" fmla="*/ 87 h 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87">
                  <a:moveTo>
                    <a:pt x="65" y="2"/>
                  </a:moveTo>
                  <a:lnTo>
                    <a:pt x="61" y="13"/>
                  </a:lnTo>
                  <a:lnTo>
                    <a:pt x="54" y="22"/>
                  </a:lnTo>
                  <a:lnTo>
                    <a:pt x="46" y="30"/>
                  </a:lnTo>
                  <a:lnTo>
                    <a:pt x="37" y="35"/>
                  </a:lnTo>
                  <a:lnTo>
                    <a:pt x="28" y="39"/>
                  </a:lnTo>
                  <a:lnTo>
                    <a:pt x="18" y="41"/>
                  </a:lnTo>
                  <a:lnTo>
                    <a:pt x="8" y="39"/>
                  </a:lnTo>
                  <a:lnTo>
                    <a:pt x="0" y="37"/>
                  </a:lnTo>
                  <a:lnTo>
                    <a:pt x="13" y="54"/>
                  </a:lnTo>
                  <a:lnTo>
                    <a:pt x="28" y="70"/>
                  </a:lnTo>
                  <a:lnTo>
                    <a:pt x="45" y="82"/>
                  </a:lnTo>
                  <a:lnTo>
                    <a:pt x="54" y="86"/>
                  </a:lnTo>
                  <a:lnTo>
                    <a:pt x="65" y="87"/>
                  </a:lnTo>
                  <a:lnTo>
                    <a:pt x="75" y="86"/>
                  </a:lnTo>
                  <a:lnTo>
                    <a:pt x="86" y="82"/>
                  </a:lnTo>
                  <a:lnTo>
                    <a:pt x="103" y="70"/>
                  </a:lnTo>
                  <a:lnTo>
                    <a:pt x="131" y="37"/>
                  </a:lnTo>
                  <a:lnTo>
                    <a:pt x="123" y="39"/>
                  </a:lnTo>
                  <a:lnTo>
                    <a:pt x="112" y="41"/>
                  </a:lnTo>
                  <a:lnTo>
                    <a:pt x="103" y="39"/>
                  </a:lnTo>
                  <a:lnTo>
                    <a:pt x="94" y="35"/>
                  </a:lnTo>
                  <a:lnTo>
                    <a:pt x="85" y="30"/>
                  </a:lnTo>
                  <a:lnTo>
                    <a:pt x="77" y="22"/>
                  </a:lnTo>
                  <a:lnTo>
                    <a:pt x="70" y="13"/>
                  </a:lnTo>
                  <a:lnTo>
                    <a:pt x="65" y="2"/>
                  </a:lnTo>
                  <a:lnTo>
                    <a:pt x="67" y="0"/>
                  </a:lnTo>
                  <a:lnTo>
                    <a:pt x="6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5" name="Freeform 85"/>
            <p:cNvSpPr>
              <a:spLocks/>
            </p:cNvSpPr>
            <p:nvPr/>
          </p:nvSpPr>
          <p:spPr bwMode="auto">
            <a:xfrm>
              <a:off x="1899" y="2108"/>
              <a:ext cx="82" cy="80"/>
            </a:xfrm>
            <a:custGeom>
              <a:avLst/>
              <a:gdLst>
                <a:gd name="T0" fmla="*/ 15 w 82"/>
                <a:gd name="T1" fmla="*/ 41 h 80"/>
                <a:gd name="T2" fmla="*/ 15 w 82"/>
                <a:gd name="T3" fmla="*/ 47 h 80"/>
                <a:gd name="T4" fmla="*/ 19 w 82"/>
                <a:gd name="T5" fmla="*/ 49 h 80"/>
                <a:gd name="T6" fmla="*/ 24 w 82"/>
                <a:gd name="T7" fmla="*/ 46 h 80"/>
                <a:gd name="T8" fmla="*/ 25 w 82"/>
                <a:gd name="T9" fmla="*/ 41 h 80"/>
                <a:gd name="T10" fmla="*/ 26 w 82"/>
                <a:gd name="T11" fmla="*/ 36 h 80"/>
                <a:gd name="T12" fmla="*/ 28 w 82"/>
                <a:gd name="T13" fmla="*/ 32 h 80"/>
                <a:gd name="T14" fmla="*/ 32 w 82"/>
                <a:gd name="T15" fmla="*/ 30 h 80"/>
                <a:gd name="T16" fmla="*/ 38 w 82"/>
                <a:gd name="T17" fmla="*/ 30 h 80"/>
                <a:gd name="T18" fmla="*/ 45 w 82"/>
                <a:gd name="T19" fmla="*/ 34 h 80"/>
                <a:gd name="T20" fmla="*/ 46 w 82"/>
                <a:gd name="T21" fmla="*/ 38 h 80"/>
                <a:gd name="T22" fmla="*/ 46 w 82"/>
                <a:gd name="T23" fmla="*/ 41 h 80"/>
                <a:gd name="T24" fmla="*/ 45 w 82"/>
                <a:gd name="T25" fmla="*/ 46 h 80"/>
                <a:gd name="T26" fmla="*/ 44 w 82"/>
                <a:gd name="T27" fmla="*/ 49 h 80"/>
                <a:gd name="T28" fmla="*/ 42 w 82"/>
                <a:gd name="T29" fmla="*/ 50 h 80"/>
                <a:gd name="T30" fmla="*/ 38 w 82"/>
                <a:gd name="T31" fmla="*/ 51 h 80"/>
                <a:gd name="T32" fmla="*/ 32 w 82"/>
                <a:gd name="T33" fmla="*/ 51 h 80"/>
                <a:gd name="T34" fmla="*/ 25 w 82"/>
                <a:gd name="T35" fmla="*/ 55 h 80"/>
                <a:gd name="T36" fmla="*/ 24 w 82"/>
                <a:gd name="T37" fmla="*/ 59 h 80"/>
                <a:gd name="T38" fmla="*/ 26 w 82"/>
                <a:gd name="T39" fmla="*/ 63 h 80"/>
                <a:gd name="T40" fmla="*/ 32 w 82"/>
                <a:gd name="T41" fmla="*/ 65 h 80"/>
                <a:gd name="T42" fmla="*/ 40 w 82"/>
                <a:gd name="T43" fmla="*/ 66 h 80"/>
                <a:gd name="T44" fmla="*/ 49 w 82"/>
                <a:gd name="T45" fmla="*/ 65 h 80"/>
                <a:gd name="T46" fmla="*/ 58 w 82"/>
                <a:gd name="T47" fmla="*/ 59 h 80"/>
                <a:gd name="T48" fmla="*/ 63 w 82"/>
                <a:gd name="T49" fmla="*/ 51 h 80"/>
                <a:gd name="T50" fmla="*/ 66 w 82"/>
                <a:gd name="T51" fmla="*/ 41 h 80"/>
                <a:gd name="T52" fmla="*/ 65 w 82"/>
                <a:gd name="T53" fmla="*/ 32 h 80"/>
                <a:gd name="T54" fmla="*/ 58 w 82"/>
                <a:gd name="T55" fmla="*/ 22 h 80"/>
                <a:gd name="T56" fmla="*/ 50 w 82"/>
                <a:gd name="T57" fmla="*/ 17 h 80"/>
                <a:gd name="T58" fmla="*/ 40 w 82"/>
                <a:gd name="T59" fmla="*/ 14 h 80"/>
                <a:gd name="T60" fmla="*/ 29 w 82"/>
                <a:gd name="T61" fmla="*/ 16 h 80"/>
                <a:gd name="T62" fmla="*/ 21 w 82"/>
                <a:gd name="T63" fmla="*/ 22 h 80"/>
                <a:gd name="T64" fmla="*/ 16 w 82"/>
                <a:gd name="T65" fmla="*/ 30 h 80"/>
                <a:gd name="T66" fmla="*/ 15 w 82"/>
                <a:gd name="T67" fmla="*/ 41 h 80"/>
                <a:gd name="T68" fmla="*/ 15 w 82"/>
                <a:gd name="T69" fmla="*/ 38 h 80"/>
                <a:gd name="T70" fmla="*/ 0 w 82"/>
                <a:gd name="T71" fmla="*/ 38 h 80"/>
                <a:gd name="T72" fmla="*/ 3 w 82"/>
                <a:gd name="T73" fmla="*/ 24 h 80"/>
                <a:gd name="T74" fmla="*/ 12 w 82"/>
                <a:gd name="T75" fmla="*/ 12 h 80"/>
                <a:gd name="T76" fmla="*/ 25 w 82"/>
                <a:gd name="T77" fmla="*/ 3 h 80"/>
                <a:gd name="T78" fmla="*/ 40 w 82"/>
                <a:gd name="T79" fmla="*/ 0 h 80"/>
                <a:gd name="T80" fmla="*/ 56 w 82"/>
                <a:gd name="T81" fmla="*/ 4 h 80"/>
                <a:gd name="T82" fmla="*/ 69 w 82"/>
                <a:gd name="T83" fmla="*/ 13 h 80"/>
                <a:gd name="T84" fmla="*/ 78 w 82"/>
                <a:gd name="T85" fmla="*/ 25 h 80"/>
                <a:gd name="T86" fmla="*/ 82 w 82"/>
                <a:gd name="T87" fmla="*/ 41 h 80"/>
                <a:gd name="T88" fmla="*/ 78 w 82"/>
                <a:gd name="T89" fmla="*/ 57 h 80"/>
                <a:gd name="T90" fmla="*/ 69 w 82"/>
                <a:gd name="T91" fmla="*/ 69 h 80"/>
                <a:gd name="T92" fmla="*/ 56 w 82"/>
                <a:gd name="T93" fmla="*/ 78 h 80"/>
                <a:gd name="T94" fmla="*/ 38 w 82"/>
                <a:gd name="T95" fmla="*/ 80 h 80"/>
                <a:gd name="T96" fmla="*/ 23 w 82"/>
                <a:gd name="T97" fmla="*/ 78 h 80"/>
                <a:gd name="T98" fmla="*/ 11 w 82"/>
                <a:gd name="T99" fmla="*/ 69 h 80"/>
                <a:gd name="T100" fmla="*/ 1 w 82"/>
                <a:gd name="T101" fmla="*/ 55 h 80"/>
                <a:gd name="T102" fmla="*/ 0 w 82"/>
                <a:gd name="T103" fmla="*/ 47 h 80"/>
                <a:gd name="T104" fmla="*/ 0 w 82"/>
                <a:gd name="T105" fmla="*/ 38 h 80"/>
                <a:gd name="T106" fmla="*/ 15 w 82"/>
                <a:gd name="T107" fmla="*/ 38 h 80"/>
                <a:gd name="T108" fmla="*/ 15 w 82"/>
                <a:gd name="T109" fmla="*/ 41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80"/>
                <a:gd name="T167" fmla="*/ 82 w 82"/>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80">
                  <a:moveTo>
                    <a:pt x="15" y="41"/>
                  </a:moveTo>
                  <a:lnTo>
                    <a:pt x="15" y="47"/>
                  </a:lnTo>
                  <a:lnTo>
                    <a:pt x="19" y="49"/>
                  </a:lnTo>
                  <a:lnTo>
                    <a:pt x="24" y="46"/>
                  </a:lnTo>
                  <a:lnTo>
                    <a:pt x="25" y="41"/>
                  </a:lnTo>
                  <a:lnTo>
                    <a:pt x="26" y="36"/>
                  </a:lnTo>
                  <a:lnTo>
                    <a:pt x="28" y="32"/>
                  </a:lnTo>
                  <a:lnTo>
                    <a:pt x="32" y="30"/>
                  </a:lnTo>
                  <a:lnTo>
                    <a:pt x="38" y="30"/>
                  </a:lnTo>
                  <a:lnTo>
                    <a:pt x="45" y="34"/>
                  </a:lnTo>
                  <a:lnTo>
                    <a:pt x="46" y="38"/>
                  </a:lnTo>
                  <a:lnTo>
                    <a:pt x="46" y="41"/>
                  </a:lnTo>
                  <a:lnTo>
                    <a:pt x="45" y="46"/>
                  </a:lnTo>
                  <a:lnTo>
                    <a:pt x="44" y="49"/>
                  </a:lnTo>
                  <a:lnTo>
                    <a:pt x="42" y="50"/>
                  </a:lnTo>
                  <a:lnTo>
                    <a:pt x="38" y="51"/>
                  </a:lnTo>
                  <a:lnTo>
                    <a:pt x="32" y="51"/>
                  </a:lnTo>
                  <a:lnTo>
                    <a:pt x="25" y="55"/>
                  </a:lnTo>
                  <a:lnTo>
                    <a:pt x="24" y="59"/>
                  </a:lnTo>
                  <a:lnTo>
                    <a:pt x="26" y="63"/>
                  </a:lnTo>
                  <a:lnTo>
                    <a:pt x="32" y="65"/>
                  </a:lnTo>
                  <a:lnTo>
                    <a:pt x="40" y="66"/>
                  </a:lnTo>
                  <a:lnTo>
                    <a:pt x="49" y="65"/>
                  </a:lnTo>
                  <a:lnTo>
                    <a:pt x="58" y="59"/>
                  </a:lnTo>
                  <a:lnTo>
                    <a:pt x="63" y="51"/>
                  </a:lnTo>
                  <a:lnTo>
                    <a:pt x="66" y="41"/>
                  </a:lnTo>
                  <a:lnTo>
                    <a:pt x="65" y="32"/>
                  </a:lnTo>
                  <a:lnTo>
                    <a:pt x="58" y="22"/>
                  </a:lnTo>
                  <a:lnTo>
                    <a:pt x="50" y="17"/>
                  </a:lnTo>
                  <a:lnTo>
                    <a:pt x="40" y="14"/>
                  </a:lnTo>
                  <a:lnTo>
                    <a:pt x="29" y="16"/>
                  </a:lnTo>
                  <a:lnTo>
                    <a:pt x="21" y="22"/>
                  </a:lnTo>
                  <a:lnTo>
                    <a:pt x="16" y="30"/>
                  </a:lnTo>
                  <a:lnTo>
                    <a:pt x="15" y="41"/>
                  </a:lnTo>
                  <a:lnTo>
                    <a:pt x="15" y="38"/>
                  </a:lnTo>
                  <a:lnTo>
                    <a:pt x="0" y="38"/>
                  </a:lnTo>
                  <a:lnTo>
                    <a:pt x="3" y="24"/>
                  </a:lnTo>
                  <a:lnTo>
                    <a:pt x="12" y="12"/>
                  </a:lnTo>
                  <a:lnTo>
                    <a:pt x="25" y="3"/>
                  </a:lnTo>
                  <a:lnTo>
                    <a:pt x="40" y="0"/>
                  </a:lnTo>
                  <a:lnTo>
                    <a:pt x="56" y="4"/>
                  </a:lnTo>
                  <a:lnTo>
                    <a:pt x="69" y="13"/>
                  </a:lnTo>
                  <a:lnTo>
                    <a:pt x="78" y="25"/>
                  </a:lnTo>
                  <a:lnTo>
                    <a:pt x="82" y="41"/>
                  </a:lnTo>
                  <a:lnTo>
                    <a:pt x="78" y="57"/>
                  </a:lnTo>
                  <a:lnTo>
                    <a:pt x="69" y="69"/>
                  </a:lnTo>
                  <a:lnTo>
                    <a:pt x="56" y="78"/>
                  </a:lnTo>
                  <a:lnTo>
                    <a:pt x="38" y="80"/>
                  </a:lnTo>
                  <a:lnTo>
                    <a:pt x="23" y="78"/>
                  </a:lnTo>
                  <a:lnTo>
                    <a:pt x="11" y="69"/>
                  </a:lnTo>
                  <a:lnTo>
                    <a:pt x="1" y="55"/>
                  </a:lnTo>
                  <a:lnTo>
                    <a:pt x="0" y="47"/>
                  </a:lnTo>
                  <a:lnTo>
                    <a:pt x="0" y="38"/>
                  </a:lnTo>
                  <a:lnTo>
                    <a:pt x="15" y="38"/>
                  </a:lnTo>
                  <a:lnTo>
                    <a:pt x="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6" name="Freeform 86"/>
            <p:cNvSpPr>
              <a:spLocks/>
            </p:cNvSpPr>
            <p:nvPr/>
          </p:nvSpPr>
          <p:spPr bwMode="auto">
            <a:xfrm>
              <a:off x="1854" y="14476"/>
              <a:ext cx="214" cy="185"/>
            </a:xfrm>
            <a:custGeom>
              <a:avLst/>
              <a:gdLst>
                <a:gd name="T0" fmla="*/ 119 w 214"/>
                <a:gd name="T1" fmla="*/ 155 h 185"/>
                <a:gd name="T2" fmla="*/ 155 w 214"/>
                <a:gd name="T3" fmla="*/ 143 h 185"/>
                <a:gd name="T4" fmla="*/ 186 w 214"/>
                <a:gd name="T5" fmla="*/ 109 h 185"/>
                <a:gd name="T6" fmla="*/ 197 w 214"/>
                <a:gd name="T7" fmla="*/ 65 h 185"/>
                <a:gd name="T8" fmla="*/ 193 w 214"/>
                <a:gd name="T9" fmla="*/ 44 h 185"/>
                <a:gd name="T10" fmla="*/ 180 w 214"/>
                <a:gd name="T11" fmla="*/ 26 h 185"/>
                <a:gd name="T12" fmla="*/ 173 w 214"/>
                <a:gd name="T13" fmla="*/ 43 h 185"/>
                <a:gd name="T14" fmla="*/ 157 w 214"/>
                <a:gd name="T15" fmla="*/ 48 h 185"/>
                <a:gd name="T16" fmla="*/ 143 w 214"/>
                <a:gd name="T17" fmla="*/ 43 h 185"/>
                <a:gd name="T18" fmla="*/ 134 w 214"/>
                <a:gd name="T19" fmla="*/ 29 h 185"/>
                <a:gd name="T20" fmla="*/ 136 w 214"/>
                <a:gd name="T21" fmla="*/ 15 h 185"/>
                <a:gd name="T22" fmla="*/ 144 w 214"/>
                <a:gd name="T23" fmla="*/ 4 h 185"/>
                <a:gd name="T24" fmla="*/ 167 w 214"/>
                <a:gd name="T25" fmla="*/ 0 h 185"/>
                <a:gd name="T26" fmla="*/ 184 w 214"/>
                <a:gd name="T27" fmla="*/ 6 h 185"/>
                <a:gd name="T28" fmla="*/ 202 w 214"/>
                <a:gd name="T29" fmla="*/ 28 h 185"/>
                <a:gd name="T30" fmla="*/ 214 w 214"/>
                <a:gd name="T31" fmla="*/ 76 h 185"/>
                <a:gd name="T32" fmla="*/ 206 w 214"/>
                <a:gd name="T33" fmla="*/ 115 h 185"/>
                <a:gd name="T34" fmla="*/ 185 w 214"/>
                <a:gd name="T35" fmla="*/ 151 h 185"/>
                <a:gd name="T36" fmla="*/ 152 w 214"/>
                <a:gd name="T37" fmla="*/ 176 h 185"/>
                <a:gd name="T38" fmla="*/ 107 w 214"/>
                <a:gd name="T39" fmla="*/ 185 h 185"/>
                <a:gd name="T40" fmla="*/ 62 w 214"/>
                <a:gd name="T41" fmla="*/ 176 h 185"/>
                <a:gd name="T42" fmla="*/ 29 w 214"/>
                <a:gd name="T43" fmla="*/ 151 h 185"/>
                <a:gd name="T44" fmla="*/ 8 w 214"/>
                <a:gd name="T45" fmla="*/ 115 h 185"/>
                <a:gd name="T46" fmla="*/ 0 w 214"/>
                <a:gd name="T47" fmla="*/ 76 h 185"/>
                <a:gd name="T48" fmla="*/ 11 w 214"/>
                <a:gd name="T49" fmla="*/ 28 h 185"/>
                <a:gd name="T50" fmla="*/ 31 w 214"/>
                <a:gd name="T51" fmla="*/ 6 h 185"/>
                <a:gd name="T52" fmla="*/ 46 w 214"/>
                <a:gd name="T53" fmla="*/ 0 h 185"/>
                <a:gd name="T54" fmla="*/ 68 w 214"/>
                <a:gd name="T55" fmla="*/ 4 h 185"/>
                <a:gd name="T56" fmla="*/ 79 w 214"/>
                <a:gd name="T57" fmla="*/ 22 h 185"/>
                <a:gd name="T58" fmla="*/ 77 w 214"/>
                <a:gd name="T59" fmla="*/ 36 h 185"/>
                <a:gd name="T60" fmla="*/ 64 w 214"/>
                <a:gd name="T61" fmla="*/ 47 h 185"/>
                <a:gd name="T62" fmla="*/ 48 w 214"/>
                <a:gd name="T63" fmla="*/ 47 h 185"/>
                <a:gd name="T64" fmla="*/ 35 w 214"/>
                <a:gd name="T65" fmla="*/ 36 h 185"/>
                <a:gd name="T66" fmla="*/ 24 w 214"/>
                <a:gd name="T67" fmla="*/ 35 h 185"/>
                <a:gd name="T68" fmla="*/ 16 w 214"/>
                <a:gd name="T69" fmla="*/ 55 h 185"/>
                <a:gd name="T70" fmla="*/ 17 w 214"/>
                <a:gd name="T71" fmla="*/ 88 h 185"/>
                <a:gd name="T72" fmla="*/ 41 w 214"/>
                <a:gd name="T73" fmla="*/ 127 h 185"/>
                <a:gd name="T74" fmla="*/ 82 w 214"/>
                <a:gd name="T75" fmla="*/ 152 h 185"/>
                <a:gd name="T76" fmla="*/ 107 w 214"/>
                <a:gd name="T77" fmla="*/ 156 h 185"/>
                <a:gd name="T78" fmla="*/ 107 w 214"/>
                <a:gd name="T79" fmla="*/ 156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4"/>
                <a:gd name="T121" fmla="*/ 0 h 185"/>
                <a:gd name="T122" fmla="*/ 214 w 214"/>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4" h="185">
                  <a:moveTo>
                    <a:pt x="107" y="156"/>
                  </a:moveTo>
                  <a:lnTo>
                    <a:pt x="119" y="155"/>
                  </a:lnTo>
                  <a:lnTo>
                    <a:pt x="132" y="152"/>
                  </a:lnTo>
                  <a:lnTo>
                    <a:pt x="155" y="143"/>
                  </a:lnTo>
                  <a:lnTo>
                    <a:pt x="173" y="127"/>
                  </a:lnTo>
                  <a:lnTo>
                    <a:pt x="186" y="109"/>
                  </a:lnTo>
                  <a:lnTo>
                    <a:pt x="196" y="88"/>
                  </a:lnTo>
                  <a:lnTo>
                    <a:pt x="197" y="65"/>
                  </a:lnTo>
                  <a:lnTo>
                    <a:pt x="196" y="55"/>
                  </a:lnTo>
                  <a:lnTo>
                    <a:pt x="193" y="44"/>
                  </a:lnTo>
                  <a:lnTo>
                    <a:pt x="188" y="35"/>
                  </a:lnTo>
                  <a:lnTo>
                    <a:pt x="180" y="26"/>
                  </a:lnTo>
                  <a:lnTo>
                    <a:pt x="177" y="36"/>
                  </a:lnTo>
                  <a:lnTo>
                    <a:pt x="173" y="43"/>
                  </a:lnTo>
                  <a:lnTo>
                    <a:pt x="165" y="47"/>
                  </a:lnTo>
                  <a:lnTo>
                    <a:pt x="157" y="48"/>
                  </a:lnTo>
                  <a:lnTo>
                    <a:pt x="149" y="47"/>
                  </a:lnTo>
                  <a:lnTo>
                    <a:pt x="143" y="43"/>
                  </a:lnTo>
                  <a:lnTo>
                    <a:pt x="136" y="36"/>
                  </a:lnTo>
                  <a:lnTo>
                    <a:pt x="134" y="29"/>
                  </a:lnTo>
                  <a:lnTo>
                    <a:pt x="134" y="22"/>
                  </a:lnTo>
                  <a:lnTo>
                    <a:pt x="136" y="15"/>
                  </a:lnTo>
                  <a:lnTo>
                    <a:pt x="139" y="10"/>
                  </a:lnTo>
                  <a:lnTo>
                    <a:pt x="144" y="4"/>
                  </a:lnTo>
                  <a:lnTo>
                    <a:pt x="159" y="0"/>
                  </a:lnTo>
                  <a:lnTo>
                    <a:pt x="167" y="0"/>
                  </a:lnTo>
                  <a:lnTo>
                    <a:pt x="176" y="2"/>
                  </a:lnTo>
                  <a:lnTo>
                    <a:pt x="184" y="6"/>
                  </a:lnTo>
                  <a:lnTo>
                    <a:pt x="190" y="11"/>
                  </a:lnTo>
                  <a:lnTo>
                    <a:pt x="202" y="28"/>
                  </a:lnTo>
                  <a:lnTo>
                    <a:pt x="211" y="51"/>
                  </a:lnTo>
                  <a:lnTo>
                    <a:pt x="214" y="76"/>
                  </a:lnTo>
                  <a:lnTo>
                    <a:pt x="213" y="97"/>
                  </a:lnTo>
                  <a:lnTo>
                    <a:pt x="206" y="115"/>
                  </a:lnTo>
                  <a:lnTo>
                    <a:pt x="197" y="134"/>
                  </a:lnTo>
                  <a:lnTo>
                    <a:pt x="185" y="151"/>
                  </a:lnTo>
                  <a:lnTo>
                    <a:pt x="169" y="164"/>
                  </a:lnTo>
                  <a:lnTo>
                    <a:pt x="152" y="176"/>
                  </a:lnTo>
                  <a:lnTo>
                    <a:pt x="131" y="183"/>
                  </a:lnTo>
                  <a:lnTo>
                    <a:pt x="107" y="185"/>
                  </a:lnTo>
                  <a:lnTo>
                    <a:pt x="83" y="183"/>
                  </a:lnTo>
                  <a:lnTo>
                    <a:pt x="62" y="176"/>
                  </a:lnTo>
                  <a:lnTo>
                    <a:pt x="44" y="164"/>
                  </a:lnTo>
                  <a:lnTo>
                    <a:pt x="29" y="151"/>
                  </a:lnTo>
                  <a:lnTo>
                    <a:pt x="16" y="134"/>
                  </a:lnTo>
                  <a:lnTo>
                    <a:pt x="8" y="115"/>
                  </a:lnTo>
                  <a:lnTo>
                    <a:pt x="2" y="97"/>
                  </a:lnTo>
                  <a:lnTo>
                    <a:pt x="0" y="76"/>
                  </a:lnTo>
                  <a:lnTo>
                    <a:pt x="3" y="51"/>
                  </a:lnTo>
                  <a:lnTo>
                    <a:pt x="11" y="28"/>
                  </a:lnTo>
                  <a:lnTo>
                    <a:pt x="23" y="11"/>
                  </a:lnTo>
                  <a:lnTo>
                    <a:pt x="31" y="6"/>
                  </a:lnTo>
                  <a:lnTo>
                    <a:pt x="38" y="2"/>
                  </a:lnTo>
                  <a:lnTo>
                    <a:pt x="46" y="0"/>
                  </a:lnTo>
                  <a:lnTo>
                    <a:pt x="54" y="0"/>
                  </a:lnTo>
                  <a:lnTo>
                    <a:pt x="68" y="4"/>
                  </a:lnTo>
                  <a:lnTo>
                    <a:pt x="77" y="15"/>
                  </a:lnTo>
                  <a:lnTo>
                    <a:pt x="79" y="22"/>
                  </a:lnTo>
                  <a:lnTo>
                    <a:pt x="79" y="29"/>
                  </a:lnTo>
                  <a:lnTo>
                    <a:pt x="77" y="36"/>
                  </a:lnTo>
                  <a:lnTo>
                    <a:pt x="71" y="43"/>
                  </a:lnTo>
                  <a:lnTo>
                    <a:pt x="64" y="47"/>
                  </a:lnTo>
                  <a:lnTo>
                    <a:pt x="56" y="48"/>
                  </a:lnTo>
                  <a:lnTo>
                    <a:pt x="48" y="47"/>
                  </a:lnTo>
                  <a:lnTo>
                    <a:pt x="40" y="43"/>
                  </a:lnTo>
                  <a:lnTo>
                    <a:pt x="35" y="36"/>
                  </a:lnTo>
                  <a:lnTo>
                    <a:pt x="32" y="26"/>
                  </a:lnTo>
                  <a:lnTo>
                    <a:pt x="24" y="35"/>
                  </a:lnTo>
                  <a:lnTo>
                    <a:pt x="19" y="44"/>
                  </a:lnTo>
                  <a:lnTo>
                    <a:pt x="16" y="55"/>
                  </a:lnTo>
                  <a:lnTo>
                    <a:pt x="15" y="65"/>
                  </a:lnTo>
                  <a:lnTo>
                    <a:pt x="17" y="88"/>
                  </a:lnTo>
                  <a:lnTo>
                    <a:pt x="27" y="109"/>
                  </a:lnTo>
                  <a:lnTo>
                    <a:pt x="41" y="127"/>
                  </a:lnTo>
                  <a:lnTo>
                    <a:pt x="60" y="143"/>
                  </a:lnTo>
                  <a:lnTo>
                    <a:pt x="82" y="152"/>
                  </a:lnTo>
                  <a:lnTo>
                    <a:pt x="94" y="155"/>
                  </a:lnTo>
                  <a:lnTo>
                    <a:pt x="107" y="156"/>
                  </a:lnTo>
                  <a:lnTo>
                    <a:pt x="107" y="154"/>
                  </a:lnTo>
                  <a:lnTo>
                    <a:pt x="107"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7" name="Freeform 87"/>
            <p:cNvSpPr>
              <a:spLocks/>
            </p:cNvSpPr>
            <p:nvPr/>
          </p:nvSpPr>
          <p:spPr bwMode="auto">
            <a:xfrm>
              <a:off x="1892" y="14405"/>
              <a:ext cx="135" cy="87"/>
            </a:xfrm>
            <a:custGeom>
              <a:avLst/>
              <a:gdLst>
                <a:gd name="T0" fmla="*/ 69 w 135"/>
                <a:gd name="T1" fmla="*/ 87 h 87"/>
                <a:gd name="T2" fmla="*/ 73 w 135"/>
                <a:gd name="T3" fmla="*/ 77 h 87"/>
                <a:gd name="T4" fmla="*/ 80 w 135"/>
                <a:gd name="T5" fmla="*/ 66 h 87"/>
                <a:gd name="T6" fmla="*/ 89 w 135"/>
                <a:gd name="T7" fmla="*/ 58 h 87"/>
                <a:gd name="T8" fmla="*/ 97 w 135"/>
                <a:gd name="T9" fmla="*/ 53 h 87"/>
                <a:gd name="T10" fmla="*/ 107 w 135"/>
                <a:gd name="T11" fmla="*/ 49 h 87"/>
                <a:gd name="T12" fmla="*/ 117 w 135"/>
                <a:gd name="T13" fmla="*/ 48 h 87"/>
                <a:gd name="T14" fmla="*/ 126 w 135"/>
                <a:gd name="T15" fmla="*/ 48 h 87"/>
                <a:gd name="T16" fmla="*/ 135 w 135"/>
                <a:gd name="T17" fmla="*/ 52 h 87"/>
                <a:gd name="T18" fmla="*/ 129 w 135"/>
                <a:gd name="T19" fmla="*/ 44 h 87"/>
                <a:gd name="T20" fmla="*/ 122 w 135"/>
                <a:gd name="T21" fmla="*/ 34 h 87"/>
                <a:gd name="T22" fmla="*/ 106 w 135"/>
                <a:gd name="T23" fmla="*/ 19 h 87"/>
                <a:gd name="T24" fmla="*/ 90 w 135"/>
                <a:gd name="T25" fmla="*/ 5 h 87"/>
                <a:gd name="T26" fmla="*/ 80 w 135"/>
                <a:gd name="T27" fmla="*/ 1 h 87"/>
                <a:gd name="T28" fmla="*/ 69 w 135"/>
                <a:gd name="T29" fmla="*/ 0 h 87"/>
                <a:gd name="T30" fmla="*/ 59 w 135"/>
                <a:gd name="T31" fmla="*/ 1 h 87"/>
                <a:gd name="T32" fmla="*/ 48 w 135"/>
                <a:gd name="T33" fmla="*/ 5 h 87"/>
                <a:gd name="T34" fmla="*/ 31 w 135"/>
                <a:gd name="T35" fmla="*/ 19 h 87"/>
                <a:gd name="T36" fmla="*/ 15 w 135"/>
                <a:gd name="T37" fmla="*/ 34 h 87"/>
                <a:gd name="T38" fmla="*/ 0 w 135"/>
                <a:gd name="T39" fmla="*/ 52 h 87"/>
                <a:gd name="T40" fmla="*/ 10 w 135"/>
                <a:gd name="T41" fmla="*/ 48 h 87"/>
                <a:gd name="T42" fmla="*/ 20 w 135"/>
                <a:gd name="T43" fmla="*/ 48 h 87"/>
                <a:gd name="T44" fmla="*/ 31 w 135"/>
                <a:gd name="T45" fmla="*/ 49 h 87"/>
                <a:gd name="T46" fmla="*/ 40 w 135"/>
                <a:gd name="T47" fmla="*/ 53 h 87"/>
                <a:gd name="T48" fmla="*/ 49 w 135"/>
                <a:gd name="T49" fmla="*/ 58 h 87"/>
                <a:gd name="T50" fmla="*/ 57 w 135"/>
                <a:gd name="T51" fmla="*/ 66 h 87"/>
                <a:gd name="T52" fmla="*/ 64 w 135"/>
                <a:gd name="T53" fmla="*/ 77 h 87"/>
                <a:gd name="T54" fmla="*/ 69 w 135"/>
                <a:gd name="T55" fmla="*/ 87 h 87"/>
                <a:gd name="T56" fmla="*/ 69 w 135"/>
                <a:gd name="T57" fmla="*/ 86 h 87"/>
                <a:gd name="T58" fmla="*/ 69 w 135"/>
                <a:gd name="T59" fmla="*/ 87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87"/>
                <a:gd name="T92" fmla="*/ 135 w 135"/>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87">
                  <a:moveTo>
                    <a:pt x="69" y="87"/>
                  </a:moveTo>
                  <a:lnTo>
                    <a:pt x="73" y="77"/>
                  </a:lnTo>
                  <a:lnTo>
                    <a:pt x="80" y="66"/>
                  </a:lnTo>
                  <a:lnTo>
                    <a:pt x="89" y="58"/>
                  </a:lnTo>
                  <a:lnTo>
                    <a:pt x="97" y="53"/>
                  </a:lnTo>
                  <a:lnTo>
                    <a:pt x="107" y="49"/>
                  </a:lnTo>
                  <a:lnTo>
                    <a:pt x="117" y="48"/>
                  </a:lnTo>
                  <a:lnTo>
                    <a:pt x="126" y="48"/>
                  </a:lnTo>
                  <a:lnTo>
                    <a:pt x="135" y="52"/>
                  </a:lnTo>
                  <a:lnTo>
                    <a:pt x="129" y="44"/>
                  </a:lnTo>
                  <a:lnTo>
                    <a:pt x="122" y="34"/>
                  </a:lnTo>
                  <a:lnTo>
                    <a:pt x="106" y="19"/>
                  </a:lnTo>
                  <a:lnTo>
                    <a:pt x="90" y="5"/>
                  </a:lnTo>
                  <a:lnTo>
                    <a:pt x="80" y="1"/>
                  </a:lnTo>
                  <a:lnTo>
                    <a:pt x="69" y="0"/>
                  </a:lnTo>
                  <a:lnTo>
                    <a:pt x="59" y="1"/>
                  </a:lnTo>
                  <a:lnTo>
                    <a:pt x="48" y="5"/>
                  </a:lnTo>
                  <a:lnTo>
                    <a:pt x="31" y="19"/>
                  </a:lnTo>
                  <a:lnTo>
                    <a:pt x="15" y="34"/>
                  </a:lnTo>
                  <a:lnTo>
                    <a:pt x="0" y="52"/>
                  </a:lnTo>
                  <a:lnTo>
                    <a:pt x="10" y="48"/>
                  </a:lnTo>
                  <a:lnTo>
                    <a:pt x="20" y="48"/>
                  </a:lnTo>
                  <a:lnTo>
                    <a:pt x="31" y="49"/>
                  </a:lnTo>
                  <a:lnTo>
                    <a:pt x="40" y="53"/>
                  </a:lnTo>
                  <a:lnTo>
                    <a:pt x="49" y="58"/>
                  </a:lnTo>
                  <a:lnTo>
                    <a:pt x="57" y="66"/>
                  </a:lnTo>
                  <a:lnTo>
                    <a:pt x="64" y="77"/>
                  </a:lnTo>
                  <a:lnTo>
                    <a:pt x="69" y="87"/>
                  </a:lnTo>
                  <a:lnTo>
                    <a:pt x="69" y="86"/>
                  </a:lnTo>
                  <a:lnTo>
                    <a:pt x="69"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8" name="Freeform 88"/>
            <p:cNvSpPr>
              <a:spLocks/>
            </p:cNvSpPr>
            <p:nvPr/>
          </p:nvSpPr>
          <p:spPr bwMode="auto">
            <a:xfrm>
              <a:off x="1850" y="14936"/>
              <a:ext cx="83" cy="82"/>
            </a:xfrm>
            <a:custGeom>
              <a:avLst/>
              <a:gdLst>
                <a:gd name="T0" fmla="*/ 66 w 83"/>
                <a:gd name="T1" fmla="*/ 42 h 82"/>
                <a:gd name="T2" fmla="*/ 65 w 83"/>
                <a:gd name="T3" fmla="*/ 36 h 82"/>
                <a:gd name="T4" fmla="*/ 62 w 83"/>
                <a:gd name="T5" fmla="*/ 33 h 82"/>
                <a:gd name="T6" fmla="*/ 57 w 83"/>
                <a:gd name="T7" fmla="*/ 36 h 82"/>
                <a:gd name="T8" fmla="*/ 56 w 83"/>
                <a:gd name="T9" fmla="*/ 42 h 82"/>
                <a:gd name="T10" fmla="*/ 53 w 83"/>
                <a:gd name="T11" fmla="*/ 49 h 82"/>
                <a:gd name="T12" fmla="*/ 49 w 83"/>
                <a:gd name="T13" fmla="*/ 50 h 82"/>
                <a:gd name="T14" fmla="*/ 42 w 83"/>
                <a:gd name="T15" fmla="*/ 50 h 82"/>
                <a:gd name="T16" fmla="*/ 36 w 83"/>
                <a:gd name="T17" fmla="*/ 46 h 82"/>
                <a:gd name="T18" fmla="*/ 32 w 83"/>
                <a:gd name="T19" fmla="*/ 40 h 82"/>
                <a:gd name="T20" fmla="*/ 36 w 83"/>
                <a:gd name="T21" fmla="*/ 33 h 82"/>
                <a:gd name="T22" fmla="*/ 41 w 83"/>
                <a:gd name="T23" fmla="*/ 29 h 82"/>
                <a:gd name="T24" fmla="*/ 52 w 83"/>
                <a:gd name="T25" fmla="*/ 29 h 82"/>
                <a:gd name="T26" fmla="*/ 56 w 83"/>
                <a:gd name="T27" fmla="*/ 25 h 82"/>
                <a:gd name="T28" fmla="*/ 57 w 83"/>
                <a:gd name="T29" fmla="*/ 21 h 82"/>
                <a:gd name="T30" fmla="*/ 54 w 83"/>
                <a:gd name="T31" fmla="*/ 17 h 82"/>
                <a:gd name="T32" fmla="*/ 49 w 83"/>
                <a:gd name="T33" fmla="*/ 16 h 82"/>
                <a:gd name="T34" fmla="*/ 41 w 83"/>
                <a:gd name="T35" fmla="*/ 14 h 82"/>
                <a:gd name="T36" fmla="*/ 31 w 83"/>
                <a:gd name="T37" fmla="*/ 16 h 82"/>
                <a:gd name="T38" fmla="*/ 21 w 83"/>
                <a:gd name="T39" fmla="*/ 21 h 82"/>
                <a:gd name="T40" fmla="*/ 16 w 83"/>
                <a:gd name="T41" fmla="*/ 29 h 82"/>
                <a:gd name="T42" fmla="*/ 15 w 83"/>
                <a:gd name="T43" fmla="*/ 40 h 82"/>
                <a:gd name="T44" fmla="*/ 16 w 83"/>
                <a:gd name="T45" fmla="*/ 50 h 82"/>
                <a:gd name="T46" fmla="*/ 21 w 83"/>
                <a:gd name="T47" fmla="*/ 58 h 82"/>
                <a:gd name="T48" fmla="*/ 29 w 83"/>
                <a:gd name="T49" fmla="*/ 63 h 82"/>
                <a:gd name="T50" fmla="*/ 39 w 83"/>
                <a:gd name="T51" fmla="*/ 67 h 82"/>
                <a:gd name="T52" fmla="*/ 49 w 83"/>
                <a:gd name="T53" fmla="*/ 65 h 82"/>
                <a:gd name="T54" fmla="*/ 58 w 83"/>
                <a:gd name="T55" fmla="*/ 59 h 82"/>
                <a:gd name="T56" fmla="*/ 64 w 83"/>
                <a:gd name="T57" fmla="*/ 51 h 82"/>
                <a:gd name="T58" fmla="*/ 66 w 83"/>
                <a:gd name="T59" fmla="*/ 42 h 82"/>
                <a:gd name="T60" fmla="*/ 68 w 83"/>
                <a:gd name="T61" fmla="*/ 40 h 82"/>
                <a:gd name="T62" fmla="*/ 83 w 83"/>
                <a:gd name="T63" fmla="*/ 40 h 82"/>
                <a:gd name="T64" fmla="*/ 81 w 83"/>
                <a:gd name="T65" fmla="*/ 42 h 82"/>
                <a:gd name="T66" fmla="*/ 78 w 83"/>
                <a:gd name="T67" fmla="*/ 57 h 82"/>
                <a:gd name="T68" fmla="*/ 69 w 83"/>
                <a:gd name="T69" fmla="*/ 70 h 82"/>
                <a:gd name="T70" fmla="*/ 56 w 83"/>
                <a:gd name="T71" fmla="*/ 79 h 82"/>
                <a:gd name="T72" fmla="*/ 39 w 83"/>
                <a:gd name="T73" fmla="*/ 82 h 82"/>
                <a:gd name="T74" fmla="*/ 23 w 83"/>
                <a:gd name="T75" fmla="*/ 78 h 82"/>
                <a:gd name="T76" fmla="*/ 11 w 83"/>
                <a:gd name="T77" fmla="*/ 69 h 82"/>
                <a:gd name="T78" fmla="*/ 2 w 83"/>
                <a:gd name="T79" fmla="*/ 55 h 82"/>
                <a:gd name="T80" fmla="*/ 0 w 83"/>
                <a:gd name="T81" fmla="*/ 47 h 82"/>
                <a:gd name="T82" fmla="*/ 0 w 83"/>
                <a:gd name="T83" fmla="*/ 40 h 82"/>
                <a:gd name="T84" fmla="*/ 3 w 83"/>
                <a:gd name="T85" fmla="*/ 24 h 82"/>
                <a:gd name="T86" fmla="*/ 12 w 83"/>
                <a:gd name="T87" fmla="*/ 11 h 82"/>
                <a:gd name="T88" fmla="*/ 25 w 83"/>
                <a:gd name="T89" fmla="*/ 3 h 82"/>
                <a:gd name="T90" fmla="*/ 41 w 83"/>
                <a:gd name="T91" fmla="*/ 0 h 82"/>
                <a:gd name="T92" fmla="*/ 57 w 83"/>
                <a:gd name="T93" fmla="*/ 3 h 82"/>
                <a:gd name="T94" fmla="*/ 69 w 83"/>
                <a:gd name="T95" fmla="*/ 12 h 82"/>
                <a:gd name="T96" fmla="*/ 78 w 83"/>
                <a:gd name="T97" fmla="*/ 25 h 82"/>
                <a:gd name="T98" fmla="*/ 81 w 83"/>
                <a:gd name="T99" fmla="*/ 42 h 82"/>
                <a:gd name="T100" fmla="*/ 83 w 83"/>
                <a:gd name="T101" fmla="*/ 40 h 82"/>
                <a:gd name="T102" fmla="*/ 68 w 83"/>
                <a:gd name="T103" fmla="*/ 40 h 82"/>
                <a:gd name="T104" fmla="*/ 66 w 83"/>
                <a:gd name="T105" fmla="*/ 42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
                <a:gd name="T160" fmla="*/ 0 h 82"/>
                <a:gd name="T161" fmla="*/ 83 w 83"/>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 h="82">
                  <a:moveTo>
                    <a:pt x="66" y="42"/>
                  </a:moveTo>
                  <a:lnTo>
                    <a:pt x="65" y="36"/>
                  </a:lnTo>
                  <a:lnTo>
                    <a:pt x="62" y="33"/>
                  </a:lnTo>
                  <a:lnTo>
                    <a:pt x="57" y="36"/>
                  </a:lnTo>
                  <a:lnTo>
                    <a:pt x="56" y="42"/>
                  </a:lnTo>
                  <a:lnTo>
                    <a:pt x="53" y="49"/>
                  </a:lnTo>
                  <a:lnTo>
                    <a:pt x="49" y="50"/>
                  </a:lnTo>
                  <a:lnTo>
                    <a:pt x="42" y="50"/>
                  </a:lnTo>
                  <a:lnTo>
                    <a:pt x="36" y="46"/>
                  </a:lnTo>
                  <a:lnTo>
                    <a:pt x="32" y="40"/>
                  </a:lnTo>
                  <a:lnTo>
                    <a:pt x="36" y="33"/>
                  </a:lnTo>
                  <a:lnTo>
                    <a:pt x="41" y="29"/>
                  </a:lnTo>
                  <a:lnTo>
                    <a:pt x="52" y="29"/>
                  </a:lnTo>
                  <a:lnTo>
                    <a:pt x="56" y="25"/>
                  </a:lnTo>
                  <a:lnTo>
                    <a:pt x="57" y="21"/>
                  </a:lnTo>
                  <a:lnTo>
                    <a:pt x="54" y="17"/>
                  </a:lnTo>
                  <a:lnTo>
                    <a:pt x="49" y="16"/>
                  </a:lnTo>
                  <a:lnTo>
                    <a:pt x="41" y="14"/>
                  </a:lnTo>
                  <a:lnTo>
                    <a:pt x="31" y="16"/>
                  </a:lnTo>
                  <a:lnTo>
                    <a:pt x="21" y="21"/>
                  </a:lnTo>
                  <a:lnTo>
                    <a:pt x="16" y="29"/>
                  </a:lnTo>
                  <a:lnTo>
                    <a:pt x="15" y="40"/>
                  </a:lnTo>
                  <a:lnTo>
                    <a:pt x="16" y="50"/>
                  </a:lnTo>
                  <a:lnTo>
                    <a:pt x="21" y="58"/>
                  </a:lnTo>
                  <a:lnTo>
                    <a:pt x="29" y="63"/>
                  </a:lnTo>
                  <a:lnTo>
                    <a:pt x="39" y="67"/>
                  </a:lnTo>
                  <a:lnTo>
                    <a:pt x="49" y="65"/>
                  </a:lnTo>
                  <a:lnTo>
                    <a:pt x="58" y="59"/>
                  </a:lnTo>
                  <a:lnTo>
                    <a:pt x="64" y="51"/>
                  </a:lnTo>
                  <a:lnTo>
                    <a:pt x="66" y="42"/>
                  </a:lnTo>
                  <a:lnTo>
                    <a:pt x="68" y="40"/>
                  </a:lnTo>
                  <a:lnTo>
                    <a:pt x="83" y="40"/>
                  </a:lnTo>
                  <a:lnTo>
                    <a:pt x="81" y="42"/>
                  </a:lnTo>
                  <a:lnTo>
                    <a:pt x="78" y="57"/>
                  </a:lnTo>
                  <a:lnTo>
                    <a:pt x="69" y="70"/>
                  </a:lnTo>
                  <a:lnTo>
                    <a:pt x="56" y="79"/>
                  </a:lnTo>
                  <a:lnTo>
                    <a:pt x="39" y="82"/>
                  </a:lnTo>
                  <a:lnTo>
                    <a:pt x="23" y="78"/>
                  </a:lnTo>
                  <a:lnTo>
                    <a:pt x="11" y="69"/>
                  </a:lnTo>
                  <a:lnTo>
                    <a:pt x="2" y="55"/>
                  </a:lnTo>
                  <a:lnTo>
                    <a:pt x="0" y="47"/>
                  </a:lnTo>
                  <a:lnTo>
                    <a:pt x="0" y="40"/>
                  </a:lnTo>
                  <a:lnTo>
                    <a:pt x="3" y="24"/>
                  </a:lnTo>
                  <a:lnTo>
                    <a:pt x="12" y="11"/>
                  </a:lnTo>
                  <a:lnTo>
                    <a:pt x="25" y="3"/>
                  </a:lnTo>
                  <a:lnTo>
                    <a:pt x="41" y="0"/>
                  </a:lnTo>
                  <a:lnTo>
                    <a:pt x="57" y="3"/>
                  </a:lnTo>
                  <a:lnTo>
                    <a:pt x="69" y="12"/>
                  </a:lnTo>
                  <a:lnTo>
                    <a:pt x="78" y="25"/>
                  </a:lnTo>
                  <a:lnTo>
                    <a:pt x="81" y="42"/>
                  </a:lnTo>
                  <a:lnTo>
                    <a:pt x="83" y="40"/>
                  </a:lnTo>
                  <a:lnTo>
                    <a:pt x="68" y="40"/>
                  </a:lnTo>
                  <a:lnTo>
                    <a:pt x="6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9" name="Freeform 89"/>
            <p:cNvSpPr>
              <a:spLocks/>
            </p:cNvSpPr>
            <p:nvPr/>
          </p:nvSpPr>
          <p:spPr bwMode="auto">
            <a:xfrm>
              <a:off x="1989" y="14936"/>
              <a:ext cx="83" cy="82"/>
            </a:xfrm>
            <a:custGeom>
              <a:avLst/>
              <a:gdLst>
                <a:gd name="T0" fmla="*/ 16 w 83"/>
                <a:gd name="T1" fmla="*/ 42 h 82"/>
                <a:gd name="T2" fmla="*/ 17 w 83"/>
                <a:gd name="T3" fmla="*/ 36 h 82"/>
                <a:gd name="T4" fmla="*/ 20 w 83"/>
                <a:gd name="T5" fmla="*/ 33 h 82"/>
                <a:gd name="T6" fmla="*/ 25 w 83"/>
                <a:gd name="T7" fmla="*/ 36 h 82"/>
                <a:gd name="T8" fmla="*/ 26 w 83"/>
                <a:gd name="T9" fmla="*/ 42 h 82"/>
                <a:gd name="T10" fmla="*/ 29 w 83"/>
                <a:gd name="T11" fmla="*/ 49 h 82"/>
                <a:gd name="T12" fmla="*/ 33 w 83"/>
                <a:gd name="T13" fmla="*/ 50 h 82"/>
                <a:gd name="T14" fmla="*/ 38 w 83"/>
                <a:gd name="T15" fmla="*/ 50 h 82"/>
                <a:gd name="T16" fmla="*/ 45 w 83"/>
                <a:gd name="T17" fmla="*/ 46 h 82"/>
                <a:gd name="T18" fmla="*/ 49 w 83"/>
                <a:gd name="T19" fmla="*/ 40 h 82"/>
                <a:gd name="T20" fmla="*/ 46 w 83"/>
                <a:gd name="T21" fmla="*/ 33 h 82"/>
                <a:gd name="T22" fmla="*/ 41 w 83"/>
                <a:gd name="T23" fmla="*/ 29 h 82"/>
                <a:gd name="T24" fmla="*/ 30 w 83"/>
                <a:gd name="T25" fmla="*/ 29 h 82"/>
                <a:gd name="T26" fmla="*/ 26 w 83"/>
                <a:gd name="T27" fmla="*/ 25 h 82"/>
                <a:gd name="T28" fmla="*/ 25 w 83"/>
                <a:gd name="T29" fmla="*/ 21 h 82"/>
                <a:gd name="T30" fmla="*/ 28 w 83"/>
                <a:gd name="T31" fmla="*/ 17 h 82"/>
                <a:gd name="T32" fmla="*/ 41 w 83"/>
                <a:gd name="T33" fmla="*/ 14 h 82"/>
                <a:gd name="T34" fmla="*/ 51 w 83"/>
                <a:gd name="T35" fmla="*/ 16 h 82"/>
                <a:gd name="T36" fmla="*/ 61 w 83"/>
                <a:gd name="T37" fmla="*/ 21 h 82"/>
                <a:gd name="T38" fmla="*/ 66 w 83"/>
                <a:gd name="T39" fmla="*/ 29 h 82"/>
                <a:gd name="T40" fmla="*/ 69 w 83"/>
                <a:gd name="T41" fmla="*/ 40 h 82"/>
                <a:gd name="T42" fmla="*/ 67 w 83"/>
                <a:gd name="T43" fmla="*/ 50 h 82"/>
                <a:gd name="T44" fmla="*/ 62 w 83"/>
                <a:gd name="T45" fmla="*/ 58 h 82"/>
                <a:gd name="T46" fmla="*/ 54 w 83"/>
                <a:gd name="T47" fmla="*/ 63 h 82"/>
                <a:gd name="T48" fmla="*/ 43 w 83"/>
                <a:gd name="T49" fmla="*/ 67 h 82"/>
                <a:gd name="T50" fmla="*/ 33 w 83"/>
                <a:gd name="T51" fmla="*/ 65 h 82"/>
                <a:gd name="T52" fmla="*/ 24 w 83"/>
                <a:gd name="T53" fmla="*/ 59 h 82"/>
                <a:gd name="T54" fmla="*/ 18 w 83"/>
                <a:gd name="T55" fmla="*/ 51 h 82"/>
                <a:gd name="T56" fmla="*/ 16 w 83"/>
                <a:gd name="T57" fmla="*/ 42 h 82"/>
                <a:gd name="T58" fmla="*/ 17 w 83"/>
                <a:gd name="T59" fmla="*/ 40 h 82"/>
                <a:gd name="T60" fmla="*/ 3 w 83"/>
                <a:gd name="T61" fmla="*/ 40 h 82"/>
                <a:gd name="T62" fmla="*/ 0 w 83"/>
                <a:gd name="T63" fmla="*/ 42 h 82"/>
                <a:gd name="T64" fmla="*/ 4 w 83"/>
                <a:gd name="T65" fmla="*/ 57 h 82"/>
                <a:gd name="T66" fmla="*/ 13 w 83"/>
                <a:gd name="T67" fmla="*/ 70 h 82"/>
                <a:gd name="T68" fmla="*/ 28 w 83"/>
                <a:gd name="T69" fmla="*/ 79 h 82"/>
                <a:gd name="T70" fmla="*/ 43 w 83"/>
                <a:gd name="T71" fmla="*/ 82 h 82"/>
                <a:gd name="T72" fmla="*/ 59 w 83"/>
                <a:gd name="T73" fmla="*/ 78 h 82"/>
                <a:gd name="T74" fmla="*/ 71 w 83"/>
                <a:gd name="T75" fmla="*/ 69 h 82"/>
                <a:gd name="T76" fmla="*/ 80 w 83"/>
                <a:gd name="T77" fmla="*/ 55 h 82"/>
                <a:gd name="T78" fmla="*/ 83 w 83"/>
                <a:gd name="T79" fmla="*/ 40 h 82"/>
                <a:gd name="T80" fmla="*/ 79 w 83"/>
                <a:gd name="T81" fmla="*/ 24 h 82"/>
                <a:gd name="T82" fmla="*/ 70 w 83"/>
                <a:gd name="T83" fmla="*/ 11 h 82"/>
                <a:gd name="T84" fmla="*/ 57 w 83"/>
                <a:gd name="T85" fmla="*/ 3 h 82"/>
                <a:gd name="T86" fmla="*/ 41 w 83"/>
                <a:gd name="T87" fmla="*/ 0 h 82"/>
                <a:gd name="T88" fmla="*/ 25 w 83"/>
                <a:gd name="T89" fmla="*/ 3 h 82"/>
                <a:gd name="T90" fmla="*/ 12 w 83"/>
                <a:gd name="T91" fmla="*/ 12 h 82"/>
                <a:gd name="T92" fmla="*/ 3 w 83"/>
                <a:gd name="T93" fmla="*/ 25 h 82"/>
                <a:gd name="T94" fmla="*/ 0 w 83"/>
                <a:gd name="T95" fmla="*/ 42 h 82"/>
                <a:gd name="T96" fmla="*/ 3 w 83"/>
                <a:gd name="T97" fmla="*/ 40 h 82"/>
                <a:gd name="T98" fmla="*/ 17 w 83"/>
                <a:gd name="T99" fmla="*/ 40 h 82"/>
                <a:gd name="T100" fmla="*/ 16 w 83"/>
                <a:gd name="T101" fmla="*/ 42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82"/>
                <a:gd name="T155" fmla="*/ 83 w 83"/>
                <a:gd name="T156" fmla="*/ 82 h 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82">
                  <a:moveTo>
                    <a:pt x="16" y="42"/>
                  </a:moveTo>
                  <a:lnTo>
                    <a:pt x="17" y="36"/>
                  </a:lnTo>
                  <a:lnTo>
                    <a:pt x="20" y="33"/>
                  </a:lnTo>
                  <a:lnTo>
                    <a:pt x="25" y="36"/>
                  </a:lnTo>
                  <a:lnTo>
                    <a:pt x="26" y="42"/>
                  </a:lnTo>
                  <a:lnTo>
                    <a:pt x="29" y="49"/>
                  </a:lnTo>
                  <a:lnTo>
                    <a:pt x="33" y="50"/>
                  </a:lnTo>
                  <a:lnTo>
                    <a:pt x="38" y="50"/>
                  </a:lnTo>
                  <a:lnTo>
                    <a:pt x="45" y="46"/>
                  </a:lnTo>
                  <a:lnTo>
                    <a:pt x="49" y="40"/>
                  </a:lnTo>
                  <a:lnTo>
                    <a:pt x="46" y="33"/>
                  </a:lnTo>
                  <a:lnTo>
                    <a:pt x="41" y="29"/>
                  </a:lnTo>
                  <a:lnTo>
                    <a:pt x="30" y="29"/>
                  </a:lnTo>
                  <a:lnTo>
                    <a:pt x="26" y="25"/>
                  </a:lnTo>
                  <a:lnTo>
                    <a:pt x="25" y="21"/>
                  </a:lnTo>
                  <a:lnTo>
                    <a:pt x="28" y="17"/>
                  </a:lnTo>
                  <a:lnTo>
                    <a:pt x="41" y="14"/>
                  </a:lnTo>
                  <a:lnTo>
                    <a:pt x="51" y="16"/>
                  </a:lnTo>
                  <a:lnTo>
                    <a:pt x="61" y="21"/>
                  </a:lnTo>
                  <a:lnTo>
                    <a:pt x="66" y="29"/>
                  </a:lnTo>
                  <a:lnTo>
                    <a:pt x="69" y="40"/>
                  </a:lnTo>
                  <a:lnTo>
                    <a:pt x="67" y="50"/>
                  </a:lnTo>
                  <a:lnTo>
                    <a:pt x="62" y="58"/>
                  </a:lnTo>
                  <a:lnTo>
                    <a:pt x="54" y="63"/>
                  </a:lnTo>
                  <a:lnTo>
                    <a:pt x="43" y="67"/>
                  </a:lnTo>
                  <a:lnTo>
                    <a:pt x="33" y="65"/>
                  </a:lnTo>
                  <a:lnTo>
                    <a:pt x="24" y="59"/>
                  </a:lnTo>
                  <a:lnTo>
                    <a:pt x="18" y="51"/>
                  </a:lnTo>
                  <a:lnTo>
                    <a:pt x="16" y="42"/>
                  </a:lnTo>
                  <a:lnTo>
                    <a:pt x="17" y="40"/>
                  </a:lnTo>
                  <a:lnTo>
                    <a:pt x="3" y="40"/>
                  </a:lnTo>
                  <a:lnTo>
                    <a:pt x="0" y="42"/>
                  </a:lnTo>
                  <a:lnTo>
                    <a:pt x="4" y="57"/>
                  </a:lnTo>
                  <a:lnTo>
                    <a:pt x="13" y="70"/>
                  </a:lnTo>
                  <a:lnTo>
                    <a:pt x="28" y="79"/>
                  </a:lnTo>
                  <a:lnTo>
                    <a:pt x="43" y="82"/>
                  </a:lnTo>
                  <a:lnTo>
                    <a:pt x="59" y="78"/>
                  </a:lnTo>
                  <a:lnTo>
                    <a:pt x="71" y="69"/>
                  </a:lnTo>
                  <a:lnTo>
                    <a:pt x="80" y="55"/>
                  </a:lnTo>
                  <a:lnTo>
                    <a:pt x="83" y="40"/>
                  </a:lnTo>
                  <a:lnTo>
                    <a:pt x="79" y="24"/>
                  </a:lnTo>
                  <a:lnTo>
                    <a:pt x="70" y="11"/>
                  </a:lnTo>
                  <a:lnTo>
                    <a:pt x="57" y="3"/>
                  </a:lnTo>
                  <a:lnTo>
                    <a:pt x="41" y="0"/>
                  </a:lnTo>
                  <a:lnTo>
                    <a:pt x="25" y="3"/>
                  </a:lnTo>
                  <a:lnTo>
                    <a:pt x="12" y="12"/>
                  </a:lnTo>
                  <a:lnTo>
                    <a:pt x="3" y="25"/>
                  </a:lnTo>
                  <a:lnTo>
                    <a:pt x="0" y="42"/>
                  </a:lnTo>
                  <a:lnTo>
                    <a:pt x="3" y="40"/>
                  </a:lnTo>
                  <a:lnTo>
                    <a:pt x="17" y="40"/>
                  </a:lnTo>
                  <a:lnTo>
                    <a:pt x="1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 name="Freeform 90"/>
            <p:cNvSpPr>
              <a:spLocks/>
            </p:cNvSpPr>
            <p:nvPr/>
          </p:nvSpPr>
          <p:spPr bwMode="auto">
            <a:xfrm>
              <a:off x="9439" y="2025"/>
              <a:ext cx="219" cy="141"/>
            </a:xfrm>
            <a:custGeom>
              <a:avLst/>
              <a:gdLst>
                <a:gd name="T0" fmla="*/ 28 w 219"/>
                <a:gd name="T1" fmla="*/ 41 h 141"/>
                <a:gd name="T2" fmla="*/ 36 w 219"/>
                <a:gd name="T3" fmla="*/ 33 h 141"/>
                <a:gd name="T4" fmla="*/ 53 w 219"/>
                <a:gd name="T5" fmla="*/ 10 h 141"/>
                <a:gd name="T6" fmla="*/ 73 w 219"/>
                <a:gd name="T7" fmla="*/ 1 h 141"/>
                <a:gd name="T8" fmla="*/ 103 w 219"/>
                <a:gd name="T9" fmla="*/ 1 h 141"/>
                <a:gd name="T10" fmla="*/ 132 w 219"/>
                <a:gd name="T11" fmla="*/ 16 h 141"/>
                <a:gd name="T12" fmla="*/ 151 w 219"/>
                <a:gd name="T13" fmla="*/ 33 h 141"/>
                <a:gd name="T14" fmla="*/ 163 w 219"/>
                <a:gd name="T15" fmla="*/ 50 h 141"/>
                <a:gd name="T16" fmla="*/ 173 w 219"/>
                <a:gd name="T17" fmla="*/ 62 h 141"/>
                <a:gd name="T18" fmla="*/ 185 w 219"/>
                <a:gd name="T19" fmla="*/ 64 h 141"/>
                <a:gd name="T20" fmla="*/ 198 w 219"/>
                <a:gd name="T21" fmla="*/ 57 h 141"/>
                <a:gd name="T22" fmla="*/ 194 w 219"/>
                <a:gd name="T23" fmla="*/ 47 h 141"/>
                <a:gd name="T24" fmla="*/ 185 w 219"/>
                <a:gd name="T25" fmla="*/ 37 h 141"/>
                <a:gd name="T26" fmla="*/ 186 w 219"/>
                <a:gd name="T27" fmla="*/ 22 h 141"/>
                <a:gd name="T28" fmla="*/ 197 w 219"/>
                <a:gd name="T29" fmla="*/ 14 h 141"/>
                <a:gd name="T30" fmla="*/ 212 w 219"/>
                <a:gd name="T31" fmla="*/ 16 h 141"/>
                <a:gd name="T32" fmla="*/ 219 w 219"/>
                <a:gd name="T33" fmla="*/ 26 h 141"/>
                <a:gd name="T34" fmla="*/ 214 w 219"/>
                <a:gd name="T35" fmla="*/ 59 h 141"/>
                <a:gd name="T36" fmla="*/ 192 w 219"/>
                <a:gd name="T37" fmla="*/ 101 h 141"/>
                <a:gd name="T38" fmla="*/ 160 w 219"/>
                <a:gd name="T39" fmla="*/ 128 h 141"/>
                <a:gd name="T40" fmla="*/ 131 w 219"/>
                <a:gd name="T41" fmla="*/ 140 h 141"/>
                <a:gd name="T42" fmla="*/ 95 w 219"/>
                <a:gd name="T43" fmla="*/ 140 h 141"/>
                <a:gd name="T44" fmla="*/ 72 w 219"/>
                <a:gd name="T45" fmla="*/ 130 h 141"/>
                <a:gd name="T46" fmla="*/ 53 w 219"/>
                <a:gd name="T47" fmla="*/ 115 h 141"/>
                <a:gd name="T48" fmla="*/ 46 w 219"/>
                <a:gd name="T49" fmla="*/ 88 h 141"/>
                <a:gd name="T50" fmla="*/ 53 w 219"/>
                <a:gd name="T51" fmla="*/ 60 h 141"/>
                <a:gd name="T52" fmla="*/ 69 w 219"/>
                <a:gd name="T53" fmla="*/ 45 h 141"/>
                <a:gd name="T54" fmla="*/ 87 w 219"/>
                <a:gd name="T55" fmla="*/ 37 h 141"/>
                <a:gd name="T56" fmla="*/ 102 w 219"/>
                <a:gd name="T57" fmla="*/ 35 h 141"/>
                <a:gd name="T58" fmla="*/ 115 w 219"/>
                <a:gd name="T59" fmla="*/ 41 h 141"/>
                <a:gd name="T60" fmla="*/ 120 w 219"/>
                <a:gd name="T61" fmla="*/ 54 h 141"/>
                <a:gd name="T62" fmla="*/ 113 w 219"/>
                <a:gd name="T63" fmla="*/ 66 h 141"/>
                <a:gd name="T64" fmla="*/ 99 w 219"/>
                <a:gd name="T65" fmla="*/ 71 h 141"/>
                <a:gd name="T66" fmla="*/ 89 w 219"/>
                <a:gd name="T67" fmla="*/ 66 h 141"/>
                <a:gd name="T68" fmla="*/ 83 w 219"/>
                <a:gd name="T69" fmla="*/ 51 h 141"/>
                <a:gd name="T70" fmla="*/ 68 w 219"/>
                <a:gd name="T71" fmla="*/ 62 h 141"/>
                <a:gd name="T72" fmla="*/ 62 w 219"/>
                <a:gd name="T73" fmla="*/ 87 h 141"/>
                <a:gd name="T74" fmla="*/ 72 w 219"/>
                <a:gd name="T75" fmla="*/ 111 h 141"/>
                <a:gd name="T76" fmla="*/ 98 w 219"/>
                <a:gd name="T77" fmla="*/ 121 h 141"/>
                <a:gd name="T78" fmla="*/ 118 w 219"/>
                <a:gd name="T79" fmla="*/ 117 h 141"/>
                <a:gd name="T80" fmla="*/ 131 w 219"/>
                <a:gd name="T81" fmla="*/ 105 h 141"/>
                <a:gd name="T82" fmla="*/ 142 w 219"/>
                <a:gd name="T83" fmla="*/ 70 h 141"/>
                <a:gd name="T84" fmla="*/ 128 w 219"/>
                <a:gd name="T85" fmla="*/ 33 h 141"/>
                <a:gd name="T86" fmla="*/ 110 w 219"/>
                <a:gd name="T87" fmla="*/ 21 h 141"/>
                <a:gd name="T88" fmla="*/ 87 w 219"/>
                <a:gd name="T89" fmla="*/ 16 h 141"/>
                <a:gd name="T90" fmla="*/ 65 w 219"/>
                <a:gd name="T91" fmla="*/ 21 h 141"/>
                <a:gd name="T92" fmla="*/ 48 w 219"/>
                <a:gd name="T93" fmla="*/ 37 h 141"/>
                <a:gd name="T94" fmla="*/ 39 w 219"/>
                <a:gd name="T95" fmla="*/ 59 h 141"/>
                <a:gd name="T96" fmla="*/ 36 w 219"/>
                <a:gd name="T97" fmla="*/ 84 h 141"/>
                <a:gd name="T98" fmla="*/ 21 w 219"/>
                <a:gd name="T99" fmla="*/ 59 h 141"/>
                <a:gd name="T100" fmla="*/ 0 w 219"/>
                <a:gd name="T101" fmla="*/ 51 h 141"/>
                <a:gd name="T102" fmla="*/ 21 w 219"/>
                <a:gd name="T103" fmla="*/ 37 h 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
                <a:gd name="T157" fmla="*/ 0 h 141"/>
                <a:gd name="T158" fmla="*/ 219 w 219"/>
                <a:gd name="T159" fmla="*/ 141 h 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 h="141">
                  <a:moveTo>
                    <a:pt x="21" y="39"/>
                  </a:moveTo>
                  <a:lnTo>
                    <a:pt x="28" y="41"/>
                  </a:lnTo>
                  <a:lnTo>
                    <a:pt x="32" y="46"/>
                  </a:lnTo>
                  <a:lnTo>
                    <a:pt x="36" y="33"/>
                  </a:lnTo>
                  <a:lnTo>
                    <a:pt x="46" y="18"/>
                  </a:lnTo>
                  <a:lnTo>
                    <a:pt x="53" y="10"/>
                  </a:lnTo>
                  <a:lnTo>
                    <a:pt x="62" y="5"/>
                  </a:lnTo>
                  <a:lnTo>
                    <a:pt x="73" y="1"/>
                  </a:lnTo>
                  <a:lnTo>
                    <a:pt x="85" y="0"/>
                  </a:lnTo>
                  <a:lnTo>
                    <a:pt x="103" y="1"/>
                  </a:lnTo>
                  <a:lnTo>
                    <a:pt x="120" y="6"/>
                  </a:lnTo>
                  <a:lnTo>
                    <a:pt x="132" y="16"/>
                  </a:lnTo>
                  <a:lnTo>
                    <a:pt x="143" y="23"/>
                  </a:lnTo>
                  <a:lnTo>
                    <a:pt x="151" y="33"/>
                  </a:lnTo>
                  <a:lnTo>
                    <a:pt x="157" y="42"/>
                  </a:lnTo>
                  <a:lnTo>
                    <a:pt x="163" y="50"/>
                  </a:lnTo>
                  <a:lnTo>
                    <a:pt x="167" y="57"/>
                  </a:lnTo>
                  <a:lnTo>
                    <a:pt x="173" y="62"/>
                  </a:lnTo>
                  <a:lnTo>
                    <a:pt x="180" y="64"/>
                  </a:lnTo>
                  <a:lnTo>
                    <a:pt x="185" y="64"/>
                  </a:lnTo>
                  <a:lnTo>
                    <a:pt x="190" y="63"/>
                  </a:lnTo>
                  <a:lnTo>
                    <a:pt x="198" y="57"/>
                  </a:lnTo>
                  <a:lnTo>
                    <a:pt x="201" y="50"/>
                  </a:lnTo>
                  <a:lnTo>
                    <a:pt x="194" y="47"/>
                  </a:lnTo>
                  <a:lnTo>
                    <a:pt x="188" y="43"/>
                  </a:lnTo>
                  <a:lnTo>
                    <a:pt x="185" y="37"/>
                  </a:lnTo>
                  <a:lnTo>
                    <a:pt x="184" y="29"/>
                  </a:lnTo>
                  <a:lnTo>
                    <a:pt x="186" y="22"/>
                  </a:lnTo>
                  <a:lnTo>
                    <a:pt x="192" y="17"/>
                  </a:lnTo>
                  <a:lnTo>
                    <a:pt x="197" y="14"/>
                  </a:lnTo>
                  <a:lnTo>
                    <a:pt x="205" y="14"/>
                  </a:lnTo>
                  <a:lnTo>
                    <a:pt x="212" y="16"/>
                  </a:lnTo>
                  <a:lnTo>
                    <a:pt x="216" y="21"/>
                  </a:lnTo>
                  <a:lnTo>
                    <a:pt x="219" y="26"/>
                  </a:lnTo>
                  <a:lnTo>
                    <a:pt x="219" y="33"/>
                  </a:lnTo>
                  <a:lnTo>
                    <a:pt x="214" y="59"/>
                  </a:lnTo>
                  <a:lnTo>
                    <a:pt x="204" y="82"/>
                  </a:lnTo>
                  <a:lnTo>
                    <a:pt x="192" y="101"/>
                  </a:lnTo>
                  <a:lnTo>
                    <a:pt x="176" y="116"/>
                  </a:lnTo>
                  <a:lnTo>
                    <a:pt x="160" y="128"/>
                  </a:lnTo>
                  <a:lnTo>
                    <a:pt x="146" y="136"/>
                  </a:lnTo>
                  <a:lnTo>
                    <a:pt x="131" y="140"/>
                  </a:lnTo>
                  <a:lnTo>
                    <a:pt x="120" y="141"/>
                  </a:lnTo>
                  <a:lnTo>
                    <a:pt x="95" y="140"/>
                  </a:lnTo>
                  <a:lnTo>
                    <a:pt x="82" y="136"/>
                  </a:lnTo>
                  <a:lnTo>
                    <a:pt x="72" y="130"/>
                  </a:lnTo>
                  <a:lnTo>
                    <a:pt x="61" y="124"/>
                  </a:lnTo>
                  <a:lnTo>
                    <a:pt x="53" y="115"/>
                  </a:lnTo>
                  <a:lnTo>
                    <a:pt x="48" y="103"/>
                  </a:lnTo>
                  <a:lnTo>
                    <a:pt x="46" y="88"/>
                  </a:lnTo>
                  <a:lnTo>
                    <a:pt x="48" y="72"/>
                  </a:lnTo>
                  <a:lnTo>
                    <a:pt x="53" y="60"/>
                  </a:lnTo>
                  <a:lnTo>
                    <a:pt x="61" y="51"/>
                  </a:lnTo>
                  <a:lnTo>
                    <a:pt x="69" y="45"/>
                  </a:lnTo>
                  <a:lnTo>
                    <a:pt x="78" y="39"/>
                  </a:lnTo>
                  <a:lnTo>
                    <a:pt x="87" y="37"/>
                  </a:lnTo>
                  <a:lnTo>
                    <a:pt x="95" y="35"/>
                  </a:lnTo>
                  <a:lnTo>
                    <a:pt x="102" y="35"/>
                  </a:lnTo>
                  <a:lnTo>
                    <a:pt x="109" y="37"/>
                  </a:lnTo>
                  <a:lnTo>
                    <a:pt x="115" y="41"/>
                  </a:lnTo>
                  <a:lnTo>
                    <a:pt x="119" y="47"/>
                  </a:lnTo>
                  <a:lnTo>
                    <a:pt x="120" y="54"/>
                  </a:lnTo>
                  <a:lnTo>
                    <a:pt x="119" y="60"/>
                  </a:lnTo>
                  <a:lnTo>
                    <a:pt x="113" y="66"/>
                  </a:lnTo>
                  <a:lnTo>
                    <a:pt x="107" y="70"/>
                  </a:lnTo>
                  <a:lnTo>
                    <a:pt x="99" y="71"/>
                  </a:lnTo>
                  <a:lnTo>
                    <a:pt x="94" y="70"/>
                  </a:lnTo>
                  <a:lnTo>
                    <a:pt x="89" y="66"/>
                  </a:lnTo>
                  <a:lnTo>
                    <a:pt x="85" y="59"/>
                  </a:lnTo>
                  <a:lnTo>
                    <a:pt x="83" y="51"/>
                  </a:lnTo>
                  <a:lnTo>
                    <a:pt x="74" y="54"/>
                  </a:lnTo>
                  <a:lnTo>
                    <a:pt x="68" y="62"/>
                  </a:lnTo>
                  <a:lnTo>
                    <a:pt x="64" y="74"/>
                  </a:lnTo>
                  <a:lnTo>
                    <a:pt x="62" y="87"/>
                  </a:lnTo>
                  <a:lnTo>
                    <a:pt x="65" y="99"/>
                  </a:lnTo>
                  <a:lnTo>
                    <a:pt x="72" y="111"/>
                  </a:lnTo>
                  <a:lnTo>
                    <a:pt x="82" y="119"/>
                  </a:lnTo>
                  <a:lnTo>
                    <a:pt x="98" y="121"/>
                  </a:lnTo>
                  <a:lnTo>
                    <a:pt x="109" y="120"/>
                  </a:lnTo>
                  <a:lnTo>
                    <a:pt x="118" y="117"/>
                  </a:lnTo>
                  <a:lnTo>
                    <a:pt x="126" y="112"/>
                  </a:lnTo>
                  <a:lnTo>
                    <a:pt x="131" y="105"/>
                  </a:lnTo>
                  <a:lnTo>
                    <a:pt x="139" y="88"/>
                  </a:lnTo>
                  <a:lnTo>
                    <a:pt x="142" y="70"/>
                  </a:lnTo>
                  <a:lnTo>
                    <a:pt x="138" y="50"/>
                  </a:lnTo>
                  <a:lnTo>
                    <a:pt x="128" y="33"/>
                  </a:lnTo>
                  <a:lnTo>
                    <a:pt x="120" y="26"/>
                  </a:lnTo>
                  <a:lnTo>
                    <a:pt x="110" y="21"/>
                  </a:lnTo>
                  <a:lnTo>
                    <a:pt x="99" y="17"/>
                  </a:lnTo>
                  <a:lnTo>
                    <a:pt x="87" y="16"/>
                  </a:lnTo>
                  <a:lnTo>
                    <a:pt x="76" y="17"/>
                  </a:lnTo>
                  <a:lnTo>
                    <a:pt x="65" y="21"/>
                  </a:lnTo>
                  <a:lnTo>
                    <a:pt x="56" y="29"/>
                  </a:lnTo>
                  <a:lnTo>
                    <a:pt x="48" y="37"/>
                  </a:lnTo>
                  <a:lnTo>
                    <a:pt x="43" y="47"/>
                  </a:lnTo>
                  <a:lnTo>
                    <a:pt x="39" y="59"/>
                  </a:lnTo>
                  <a:lnTo>
                    <a:pt x="36" y="71"/>
                  </a:lnTo>
                  <a:lnTo>
                    <a:pt x="36" y="84"/>
                  </a:lnTo>
                  <a:lnTo>
                    <a:pt x="29" y="70"/>
                  </a:lnTo>
                  <a:lnTo>
                    <a:pt x="21" y="59"/>
                  </a:lnTo>
                  <a:lnTo>
                    <a:pt x="12" y="53"/>
                  </a:lnTo>
                  <a:lnTo>
                    <a:pt x="0" y="51"/>
                  </a:lnTo>
                  <a:lnTo>
                    <a:pt x="21" y="39"/>
                  </a:lnTo>
                  <a:lnTo>
                    <a:pt x="21" y="37"/>
                  </a:lnTo>
                  <a:lnTo>
                    <a:pt x="2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 name="Freeform 91"/>
            <p:cNvSpPr>
              <a:spLocks noEditPoints="1"/>
            </p:cNvSpPr>
            <p:nvPr/>
          </p:nvSpPr>
          <p:spPr bwMode="auto">
            <a:xfrm>
              <a:off x="2851" y="1804"/>
              <a:ext cx="6784" cy="334"/>
            </a:xfrm>
            <a:custGeom>
              <a:avLst/>
              <a:gdLst>
                <a:gd name="T0" fmla="*/ 6060 w 6784"/>
                <a:gd name="T1" fmla="*/ 283 h 334"/>
                <a:gd name="T2" fmla="*/ 6164 w 6784"/>
                <a:gd name="T3" fmla="*/ 219 h 334"/>
                <a:gd name="T4" fmla="*/ 6076 w 6784"/>
                <a:gd name="T5" fmla="*/ 169 h 334"/>
                <a:gd name="T6" fmla="*/ 6100 w 6784"/>
                <a:gd name="T7" fmla="*/ 142 h 334"/>
                <a:gd name="T8" fmla="*/ 6200 w 6784"/>
                <a:gd name="T9" fmla="*/ 157 h 334"/>
                <a:gd name="T10" fmla="*/ 6163 w 6784"/>
                <a:gd name="T11" fmla="*/ 311 h 334"/>
                <a:gd name="T12" fmla="*/ 5946 w 6784"/>
                <a:gd name="T13" fmla="*/ 300 h 334"/>
                <a:gd name="T14" fmla="*/ 3272 w 6784"/>
                <a:gd name="T15" fmla="*/ 185 h 334"/>
                <a:gd name="T16" fmla="*/ 6068 w 6784"/>
                <a:gd name="T17" fmla="*/ 204 h 334"/>
                <a:gd name="T18" fmla="*/ 6332 w 6784"/>
                <a:gd name="T19" fmla="*/ 250 h 334"/>
                <a:gd name="T20" fmla="*/ 6290 w 6784"/>
                <a:gd name="T21" fmla="*/ 201 h 334"/>
                <a:gd name="T22" fmla="*/ 6407 w 6784"/>
                <a:gd name="T23" fmla="*/ 153 h 334"/>
                <a:gd name="T24" fmla="*/ 6600 w 6784"/>
                <a:gd name="T25" fmla="*/ 132 h 334"/>
                <a:gd name="T26" fmla="*/ 6674 w 6784"/>
                <a:gd name="T27" fmla="*/ 184 h 334"/>
                <a:gd name="T28" fmla="*/ 6673 w 6784"/>
                <a:gd name="T29" fmla="*/ 85 h 334"/>
                <a:gd name="T30" fmla="*/ 6648 w 6784"/>
                <a:gd name="T31" fmla="*/ 153 h 334"/>
                <a:gd name="T32" fmla="*/ 6682 w 6784"/>
                <a:gd name="T33" fmla="*/ 157 h 334"/>
                <a:gd name="T34" fmla="*/ 6617 w 6784"/>
                <a:gd name="T35" fmla="*/ 144 h 334"/>
                <a:gd name="T36" fmla="*/ 6685 w 6784"/>
                <a:gd name="T37" fmla="*/ 62 h 334"/>
                <a:gd name="T38" fmla="*/ 6784 w 6784"/>
                <a:gd name="T39" fmla="*/ 178 h 334"/>
                <a:gd name="T40" fmla="*/ 6752 w 6784"/>
                <a:gd name="T41" fmla="*/ 161 h 334"/>
                <a:gd name="T42" fmla="*/ 6727 w 6784"/>
                <a:gd name="T43" fmla="*/ 155 h 334"/>
                <a:gd name="T44" fmla="*/ 6627 w 6784"/>
                <a:gd name="T45" fmla="*/ 198 h 334"/>
                <a:gd name="T46" fmla="*/ 6604 w 6784"/>
                <a:gd name="T47" fmla="*/ 198 h 334"/>
                <a:gd name="T48" fmla="*/ 6530 w 6784"/>
                <a:gd name="T49" fmla="*/ 271 h 334"/>
                <a:gd name="T50" fmla="*/ 6526 w 6784"/>
                <a:gd name="T51" fmla="*/ 193 h 334"/>
                <a:gd name="T52" fmla="*/ 6524 w 6784"/>
                <a:gd name="T53" fmla="*/ 217 h 334"/>
                <a:gd name="T54" fmla="*/ 6583 w 6784"/>
                <a:gd name="T55" fmla="*/ 238 h 334"/>
                <a:gd name="T56" fmla="*/ 6395 w 6784"/>
                <a:gd name="T57" fmla="*/ 196 h 334"/>
                <a:gd name="T58" fmla="*/ 6431 w 6784"/>
                <a:gd name="T59" fmla="*/ 255 h 334"/>
                <a:gd name="T60" fmla="*/ 6254 w 6784"/>
                <a:gd name="T61" fmla="*/ 291 h 334"/>
                <a:gd name="T62" fmla="*/ 5812 w 6784"/>
                <a:gd name="T63" fmla="*/ 181 h 334"/>
                <a:gd name="T64" fmla="*/ 765 w 6784"/>
                <a:gd name="T65" fmla="*/ 58 h 334"/>
                <a:gd name="T66" fmla="*/ 623 w 6784"/>
                <a:gd name="T67" fmla="*/ 105 h 334"/>
                <a:gd name="T68" fmla="*/ 696 w 6784"/>
                <a:gd name="T69" fmla="*/ 161 h 334"/>
                <a:gd name="T70" fmla="*/ 691 w 6784"/>
                <a:gd name="T71" fmla="*/ 192 h 334"/>
                <a:gd name="T72" fmla="*/ 584 w 6784"/>
                <a:gd name="T73" fmla="*/ 176 h 334"/>
                <a:gd name="T74" fmla="*/ 634 w 6784"/>
                <a:gd name="T75" fmla="*/ 15 h 334"/>
                <a:gd name="T76" fmla="*/ 885 w 6784"/>
                <a:gd name="T77" fmla="*/ 60 h 334"/>
                <a:gd name="T78" fmla="*/ 1010 w 6784"/>
                <a:gd name="T79" fmla="*/ 185 h 334"/>
                <a:gd name="T80" fmla="*/ 635 w 6784"/>
                <a:gd name="T81" fmla="*/ 112 h 334"/>
                <a:gd name="T82" fmla="*/ 436 w 6784"/>
                <a:gd name="T83" fmla="*/ 91 h 334"/>
                <a:gd name="T84" fmla="*/ 502 w 6784"/>
                <a:gd name="T85" fmla="*/ 160 h 334"/>
                <a:gd name="T86" fmla="*/ 189 w 6784"/>
                <a:gd name="T87" fmla="*/ 197 h 334"/>
                <a:gd name="T88" fmla="*/ 130 w 6784"/>
                <a:gd name="T89" fmla="*/ 147 h 334"/>
                <a:gd name="T90" fmla="*/ 94 w 6784"/>
                <a:gd name="T91" fmla="*/ 242 h 334"/>
                <a:gd name="T92" fmla="*/ 151 w 6784"/>
                <a:gd name="T93" fmla="*/ 190 h 334"/>
                <a:gd name="T94" fmla="*/ 101 w 6784"/>
                <a:gd name="T95" fmla="*/ 189 h 334"/>
                <a:gd name="T96" fmla="*/ 157 w 6784"/>
                <a:gd name="T97" fmla="*/ 180 h 334"/>
                <a:gd name="T98" fmla="*/ 122 w 6784"/>
                <a:gd name="T99" fmla="*/ 270 h 334"/>
                <a:gd name="T100" fmla="*/ 0 w 6784"/>
                <a:gd name="T101" fmla="*/ 164 h 334"/>
                <a:gd name="T102" fmla="*/ 35 w 6784"/>
                <a:gd name="T103" fmla="*/ 168 h 334"/>
                <a:gd name="T104" fmla="*/ 53 w 6784"/>
                <a:gd name="T105" fmla="*/ 186 h 334"/>
                <a:gd name="T106" fmla="*/ 145 w 6784"/>
                <a:gd name="T107" fmla="*/ 132 h 334"/>
                <a:gd name="T108" fmla="*/ 184 w 6784"/>
                <a:gd name="T109" fmla="*/ 147 h 334"/>
                <a:gd name="T110" fmla="*/ 233 w 6784"/>
                <a:gd name="T111" fmla="*/ 62 h 334"/>
                <a:gd name="T112" fmla="*/ 266 w 6784"/>
                <a:gd name="T113" fmla="*/ 138 h 334"/>
                <a:gd name="T114" fmla="*/ 252 w 6784"/>
                <a:gd name="T115" fmla="*/ 123 h 334"/>
                <a:gd name="T116" fmla="*/ 209 w 6784"/>
                <a:gd name="T117" fmla="*/ 90 h 334"/>
                <a:gd name="T118" fmla="*/ 271 w 6784"/>
                <a:gd name="T119" fmla="*/ 149 h 334"/>
                <a:gd name="T120" fmla="*/ 382 w 6784"/>
                <a:gd name="T121" fmla="*/ 132 h 334"/>
                <a:gd name="T122" fmla="*/ 386 w 6784"/>
                <a:gd name="T123" fmla="*/ 48 h 334"/>
                <a:gd name="T124" fmla="*/ 666 w 6784"/>
                <a:gd name="T125" fmla="*/ 77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84"/>
                <a:gd name="T190" fmla="*/ 0 h 334"/>
                <a:gd name="T191" fmla="*/ 6784 w 6784"/>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84" h="334">
                  <a:moveTo>
                    <a:pt x="5771" y="180"/>
                  </a:moveTo>
                  <a:lnTo>
                    <a:pt x="5808" y="193"/>
                  </a:lnTo>
                  <a:lnTo>
                    <a:pt x="5843" y="208"/>
                  </a:lnTo>
                  <a:lnTo>
                    <a:pt x="5877" y="222"/>
                  </a:lnTo>
                  <a:lnTo>
                    <a:pt x="5911" y="238"/>
                  </a:lnTo>
                  <a:lnTo>
                    <a:pt x="5945" y="252"/>
                  </a:lnTo>
                  <a:lnTo>
                    <a:pt x="5981" y="264"/>
                  </a:lnTo>
                  <a:lnTo>
                    <a:pt x="6019" y="275"/>
                  </a:lnTo>
                  <a:lnTo>
                    <a:pt x="6060" y="283"/>
                  </a:lnTo>
                  <a:lnTo>
                    <a:pt x="6076" y="284"/>
                  </a:lnTo>
                  <a:lnTo>
                    <a:pt x="6092" y="283"/>
                  </a:lnTo>
                  <a:lnTo>
                    <a:pt x="6106" y="280"/>
                  </a:lnTo>
                  <a:lnTo>
                    <a:pt x="6121" y="275"/>
                  </a:lnTo>
                  <a:lnTo>
                    <a:pt x="6135" y="267"/>
                  </a:lnTo>
                  <a:lnTo>
                    <a:pt x="6147" y="258"/>
                  </a:lnTo>
                  <a:lnTo>
                    <a:pt x="6155" y="246"/>
                  </a:lnTo>
                  <a:lnTo>
                    <a:pt x="6162" y="231"/>
                  </a:lnTo>
                  <a:lnTo>
                    <a:pt x="6164" y="219"/>
                  </a:lnTo>
                  <a:lnTo>
                    <a:pt x="6163" y="208"/>
                  </a:lnTo>
                  <a:lnTo>
                    <a:pt x="6159" y="198"/>
                  </a:lnTo>
                  <a:lnTo>
                    <a:pt x="6154" y="190"/>
                  </a:lnTo>
                  <a:lnTo>
                    <a:pt x="6146" y="184"/>
                  </a:lnTo>
                  <a:lnTo>
                    <a:pt x="6135" y="180"/>
                  </a:lnTo>
                  <a:lnTo>
                    <a:pt x="6122" y="177"/>
                  </a:lnTo>
                  <a:lnTo>
                    <a:pt x="6109" y="176"/>
                  </a:lnTo>
                  <a:lnTo>
                    <a:pt x="6086" y="173"/>
                  </a:lnTo>
                  <a:lnTo>
                    <a:pt x="6076" y="169"/>
                  </a:lnTo>
                  <a:lnTo>
                    <a:pt x="6068" y="164"/>
                  </a:lnTo>
                  <a:lnTo>
                    <a:pt x="6061" y="156"/>
                  </a:lnTo>
                  <a:lnTo>
                    <a:pt x="6059" y="145"/>
                  </a:lnTo>
                  <a:lnTo>
                    <a:pt x="6059" y="134"/>
                  </a:lnTo>
                  <a:lnTo>
                    <a:pt x="6064" y="119"/>
                  </a:lnTo>
                  <a:lnTo>
                    <a:pt x="6073" y="132"/>
                  </a:lnTo>
                  <a:lnTo>
                    <a:pt x="6083" y="140"/>
                  </a:lnTo>
                  <a:lnTo>
                    <a:pt x="6090" y="143"/>
                  </a:lnTo>
                  <a:lnTo>
                    <a:pt x="6100" y="142"/>
                  </a:lnTo>
                  <a:lnTo>
                    <a:pt x="6108" y="139"/>
                  </a:lnTo>
                  <a:lnTo>
                    <a:pt x="6117" y="135"/>
                  </a:lnTo>
                  <a:lnTo>
                    <a:pt x="6130" y="131"/>
                  </a:lnTo>
                  <a:lnTo>
                    <a:pt x="6142" y="130"/>
                  </a:lnTo>
                  <a:lnTo>
                    <a:pt x="6156" y="130"/>
                  </a:lnTo>
                  <a:lnTo>
                    <a:pt x="6170" y="132"/>
                  </a:lnTo>
                  <a:lnTo>
                    <a:pt x="6182" y="139"/>
                  </a:lnTo>
                  <a:lnTo>
                    <a:pt x="6192" y="147"/>
                  </a:lnTo>
                  <a:lnTo>
                    <a:pt x="6200" y="157"/>
                  </a:lnTo>
                  <a:lnTo>
                    <a:pt x="6207" y="169"/>
                  </a:lnTo>
                  <a:lnTo>
                    <a:pt x="6212" y="182"/>
                  </a:lnTo>
                  <a:lnTo>
                    <a:pt x="6216" y="197"/>
                  </a:lnTo>
                  <a:lnTo>
                    <a:pt x="6217" y="218"/>
                  </a:lnTo>
                  <a:lnTo>
                    <a:pt x="6213" y="243"/>
                  </a:lnTo>
                  <a:lnTo>
                    <a:pt x="6203" y="267"/>
                  </a:lnTo>
                  <a:lnTo>
                    <a:pt x="6187" y="291"/>
                  </a:lnTo>
                  <a:lnTo>
                    <a:pt x="6176" y="301"/>
                  </a:lnTo>
                  <a:lnTo>
                    <a:pt x="6163" y="311"/>
                  </a:lnTo>
                  <a:lnTo>
                    <a:pt x="6150" y="320"/>
                  </a:lnTo>
                  <a:lnTo>
                    <a:pt x="6133" y="326"/>
                  </a:lnTo>
                  <a:lnTo>
                    <a:pt x="6114" y="330"/>
                  </a:lnTo>
                  <a:lnTo>
                    <a:pt x="6093" y="333"/>
                  </a:lnTo>
                  <a:lnTo>
                    <a:pt x="6071" y="334"/>
                  </a:lnTo>
                  <a:lnTo>
                    <a:pt x="6047" y="332"/>
                  </a:lnTo>
                  <a:lnTo>
                    <a:pt x="6022" y="326"/>
                  </a:lnTo>
                  <a:lnTo>
                    <a:pt x="5997" y="320"/>
                  </a:lnTo>
                  <a:lnTo>
                    <a:pt x="5946" y="300"/>
                  </a:lnTo>
                  <a:lnTo>
                    <a:pt x="5896" y="275"/>
                  </a:lnTo>
                  <a:lnTo>
                    <a:pt x="5847" y="250"/>
                  </a:lnTo>
                  <a:lnTo>
                    <a:pt x="5803" y="223"/>
                  </a:lnTo>
                  <a:lnTo>
                    <a:pt x="5759" y="202"/>
                  </a:lnTo>
                  <a:lnTo>
                    <a:pt x="5737" y="194"/>
                  </a:lnTo>
                  <a:lnTo>
                    <a:pt x="5717" y="189"/>
                  </a:lnTo>
                  <a:lnTo>
                    <a:pt x="5698" y="185"/>
                  </a:lnTo>
                  <a:lnTo>
                    <a:pt x="3279" y="185"/>
                  </a:lnTo>
                  <a:lnTo>
                    <a:pt x="3272" y="185"/>
                  </a:lnTo>
                  <a:lnTo>
                    <a:pt x="3272" y="148"/>
                  </a:lnTo>
                  <a:lnTo>
                    <a:pt x="5774" y="148"/>
                  </a:lnTo>
                  <a:lnTo>
                    <a:pt x="5808" y="151"/>
                  </a:lnTo>
                  <a:lnTo>
                    <a:pt x="5840" y="153"/>
                  </a:lnTo>
                  <a:lnTo>
                    <a:pt x="5871" y="157"/>
                  </a:lnTo>
                  <a:lnTo>
                    <a:pt x="5928" y="167"/>
                  </a:lnTo>
                  <a:lnTo>
                    <a:pt x="5980" y="178"/>
                  </a:lnTo>
                  <a:lnTo>
                    <a:pt x="6026" y="190"/>
                  </a:lnTo>
                  <a:lnTo>
                    <a:pt x="6068" y="204"/>
                  </a:lnTo>
                  <a:lnTo>
                    <a:pt x="6109" y="214"/>
                  </a:lnTo>
                  <a:lnTo>
                    <a:pt x="6149" y="223"/>
                  </a:lnTo>
                  <a:lnTo>
                    <a:pt x="6188" y="230"/>
                  </a:lnTo>
                  <a:lnTo>
                    <a:pt x="6225" y="238"/>
                  </a:lnTo>
                  <a:lnTo>
                    <a:pt x="6242" y="242"/>
                  </a:lnTo>
                  <a:lnTo>
                    <a:pt x="6259" y="244"/>
                  </a:lnTo>
                  <a:lnTo>
                    <a:pt x="6289" y="248"/>
                  </a:lnTo>
                  <a:lnTo>
                    <a:pt x="6314" y="251"/>
                  </a:lnTo>
                  <a:lnTo>
                    <a:pt x="6332" y="250"/>
                  </a:lnTo>
                  <a:lnTo>
                    <a:pt x="6339" y="248"/>
                  </a:lnTo>
                  <a:lnTo>
                    <a:pt x="6344" y="247"/>
                  </a:lnTo>
                  <a:lnTo>
                    <a:pt x="6347" y="243"/>
                  </a:lnTo>
                  <a:lnTo>
                    <a:pt x="6347" y="239"/>
                  </a:lnTo>
                  <a:lnTo>
                    <a:pt x="6344" y="230"/>
                  </a:lnTo>
                  <a:lnTo>
                    <a:pt x="6336" y="223"/>
                  </a:lnTo>
                  <a:lnTo>
                    <a:pt x="6314" y="214"/>
                  </a:lnTo>
                  <a:lnTo>
                    <a:pt x="6300" y="209"/>
                  </a:lnTo>
                  <a:lnTo>
                    <a:pt x="6290" y="201"/>
                  </a:lnTo>
                  <a:lnTo>
                    <a:pt x="6282" y="192"/>
                  </a:lnTo>
                  <a:lnTo>
                    <a:pt x="6279" y="180"/>
                  </a:lnTo>
                  <a:lnTo>
                    <a:pt x="6281" y="173"/>
                  </a:lnTo>
                  <a:lnTo>
                    <a:pt x="6285" y="168"/>
                  </a:lnTo>
                  <a:lnTo>
                    <a:pt x="6291" y="164"/>
                  </a:lnTo>
                  <a:lnTo>
                    <a:pt x="6299" y="160"/>
                  </a:lnTo>
                  <a:lnTo>
                    <a:pt x="6323" y="156"/>
                  </a:lnTo>
                  <a:lnTo>
                    <a:pt x="6351" y="153"/>
                  </a:lnTo>
                  <a:lnTo>
                    <a:pt x="6407" y="153"/>
                  </a:lnTo>
                  <a:lnTo>
                    <a:pt x="6432" y="155"/>
                  </a:lnTo>
                  <a:lnTo>
                    <a:pt x="6517" y="155"/>
                  </a:lnTo>
                  <a:lnTo>
                    <a:pt x="6547" y="153"/>
                  </a:lnTo>
                  <a:lnTo>
                    <a:pt x="6567" y="153"/>
                  </a:lnTo>
                  <a:lnTo>
                    <a:pt x="6578" y="152"/>
                  </a:lnTo>
                  <a:lnTo>
                    <a:pt x="6587" y="147"/>
                  </a:lnTo>
                  <a:lnTo>
                    <a:pt x="6595" y="136"/>
                  </a:lnTo>
                  <a:lnTo>
                    <a:pt x="6600" y="119"/>
                  </a:lnTo>
                  <a:lnTo>
                    <a:pt x="6600" y="132"/>
                  </a:lnTo>
                  <a:lnTo>
                    <a:pt x="6603" y="145"/>
                  </a:lnTo>
                  <a:lnTo>
                    <a:pt x="6607" y="157"/>
                  </a:lnTo>
                  <a:lnTo>
                    <a:pt x="6612" y="168"/>
                  </a:lnTo>
                  <a:lnTo>
                    <a:pt x="6620" y="176"/>
                  </a:lnTo>
                  <a:lnTo>
                    <a:pt x="6629" y="184"/>
                  </a:lnTo>
                  <a:lnTo>
                    <a:pt x="6640" y="188"/>
                  </a:lnTo>
                  <a:lnTo>
                    <a:pt x="6652" y="189"/>
                  </a:lnTo>
                  <a:lnTo>
                    <a:pt x="6664" y="188"/>
                  </a:lnTo>
                  <a:lnTo>
                    <a:pt x="6674" y="184"/>
                  </a:lnTo>
                  <a:lnTo>
                    <a:pt x="6685" y="178"/>
                  </a:lnTo>
                  <a:lnTo>
                    <a:pt x="6693" y="172"/>
                  </a:lnTo>
                  <a:lnTo>
                    <a:pt x="6702" y="155"/>
                  </a:lnTo>
                  <a:lnTo>
                    <a:pt x="6706" y="135"/>
                  </a:lnTo>
                  <a:lnTo>
                    <a:pt x="6703" y="116"/>
                  </a:lnTo>
                  <a:lnTo>
                    <a:pt x="6695" y="99"/>
                  </a:lnTo>
                  <a:lnTo>
                    <a:pt x="6690" y="93"/>
                  </a:lnTo>
                  <a:lnTo>
                    <a:pt x="6681" y="87"/>
                  </a:lnTo>
                  <a:lnTo>
                    <a:pt x="6673" y="85"/>
                  </a:lnTo>
                  <a:lnTo>
                    <a:pt x="6662" y="83"/>
                  </a:lnTo>
                  <a:lnTo>
                    <a:pt x="6646" y="86"/>
                  </a:lnTo>
                  <a:lnTo>
                    <a:pt x="6636" y="94"/>
                  </a:lnTo>
                  <a:lnTo>
                    <a:pt x="6629" y="106"/>
                  </a:lnTo>
                  <a:lnTo>
                    <a:pt x="6627" y="119"/>
                  </a:lnTo>
                  <a:lnTo>
                    <a:pt x="6628" y="131"/>
                  </a:lnTo>
                  <a:lnTo>
                    <a:pt x="6632" y="143"/>
                  </a:lnTo>
                  <a:lnTo>
                    <a:pt x="6638" y="151"/>
                  </a:lnTo>
                  <a:lnTo>
                    <a:pt x="6648" y="153"/>
                  </a:lnTo>
                  <a:lnTo>
                    <a:pt x="6649" y="145"/>
                  </a:lnTo>
                  <a:lnTo>
                    <a:pt x="6653" y="140"/>
                  </a:lnTo>
                  <a:lnTo>
                    <a:pt x="6658" y="135"/>
                  </a:lnTo>
                  <a:lnTo>
                    <a:pt x="6664" y="134"/>
                  </a:lnTo>
                  <a:lnTo>
                    <a:pt x="6671" y="135"/>
                  </a:lnTo>
                  <a:lnTo>
                    <a:pt x="6677" y="139"/>
                  </a:lnTo>
                  <a:lnTo>
                    <a:pt x="6682" y="144"/>
                  </a:lnTo>
                  <a:lnTo>
                    <a:pt x="6685" y="151"/>
                  </a:lnTo>
                  <a:lnTo>
                    <a:pt x="6682" y="157"/>
                  </a:lnTo>
                  <a:lnTo>
                    <a:pt x="6678" y="164"/>
                  </a:lnTo>
                  <a:lnTo>
                    <a:pt x="6673" y="168"/>
                  </a:lnTo>
                  <a:lnTo>
                    <a:pt x="6666" y="169"/>
                  </a:lnTo>
                  <a:lnTo>
                    <a:pt x="6660" y="169"/>
                  </a:lnTo>
                  <a:lnTo>
                    <a:pt x="6652" y="168"/>
                  </a:lnTo>
                  <a:lnTo>
                    <a:pt x="6642" y="165"/>
                  </a:lnTo>
                  <a:lnTo>
                    <a:pt x="6633" y="161"/>
                  </a:lnTo>
                  <a:lnTo>
                    <a:pt x="6625" y="153"/>
                  </a:lnTo>
                  <a:lnTo>
                    <a:pt x="6617" y="144"/>
                  </a:lnTo>
                  <a:lnTo>
                    <a:pt x="6612" y="132"/>
                  </a:lnTo>
                  <a:lnTo>
                    <a:pt x="6611" y="116"/>
                  </a:lnTo>
                  <a:lnTo>
                    <a:pt x="6612" y="102"/>
                  </a:lnTo>
                  <a:lnTo>
                    <a:pt x="6617" y="90"/>
                  </a:lnTo>
                  <a:lnTo>
                    <a:pt x="6625" y="81"/>
                  </a:lnTo>
                  <a:lnTo>
                    <a:pt x="6636" y="74"/>
                  </a:lnTo>
                  <a:lnTo>
                    <a:pt x="6646" y="69"/>
                  </a:lnTo>
                  <a:lnTo>
                    <a:pt x="6660" y="65"/>
                  </a:lnTo>
                  <a:lnTo>
                    <a:pt x="6685" y="62"/>
                  </a:lnTo>
                  <a:lnTo>
                    <a:pt x="6695" y="64"/>
                  </a:lnTo>
                  <a:lnTo>
                    <a:pt x="6710" y="69"/>
                  </a:lnTo>
                  <a:lnTo>
                    <a:pt x="6724" y="77"/>
                  </a:lnTo>
                  <a:lnTo>
                    <a:pt x="6740" y="89"/>
                  </a:lnTo>
                  <a:lnTo>
                    <a:pt x="6756" y="103"/>
                  </a:lnTo>
                  <a:lnTo>
                    <a:pt x="6768" y="123"/>
                  </a:lnTo>
                  <a:lnTo>
                    <a:pt x="6778" y="145"/>
                  </a:lnTo>
                  <a:lnTo>
                    <a:pt x="6784" y="172"/>
                  </a:lnTo>
                  <a:lnTo>
                    <a:pt x="6784" y="178"/>
                  </a:lnTo>
                  <a:lnTo>
                    <a:pt x="6780" y="184"/>
                  </a:lnTo>
                  <a:lnTo>
                    <a:pt x="6776" y="189"/>
                  </a:lnTo>
                  <a:lnTo>
                    <a:pt x="6769" y="190"/>
                  </a:lnTo>
                  <a:lnTo>
                    <a:pt x="6761" y="189"/>
                  </a:lnTo>
                  <a:lnTo>
                    <a:pt x="6756" y="186"/>
                  </a:lnTo>
                  <a:lnTo>
                    <a:pt x="6751" y="182"/>
                  </a:lnTo>
                  <a:lnTo>
                    <a:pt x="6748" y="176"/>
                  </a:lnTo>
                  <a:lnTo>
                    <a:pt x="6749" y="168"/>
                  </a:lnTo>
                  <a:lnTo>
                    <a:pt x="6752" y="161"/>
                  </a:lnTo>
                  <a:lnTo>
                    <a:pt x="6759" y="157"/>
                  </a:lnTo>
                  <a:lnTo>
                    <a:pt x="6765" y="155"/>
                  </a:lnTo>
                  <a:lnTo>
                    <a:pt x="6763" y="148"/>
                  </a:lnTo>
                  <a:lnTo>
                    <a:pt x="6755" y="142"/>
                  </a:lnTo>
                  <a:lnTo>
                    <a:pt x="6749" y="140"/>
                  </a:lnTo>
                  <a:lnTo>
                    <a:pt x="6744" y="140"/>
                  </a:lnTo>
                  <a:lnTo>
                    <a:pt x="6737" y="143"/>
                  </a:lnTo>
                  <a:lnTo>
                    <a:pt x="6731" y="148"/>
                  </a:lnTo>
                  <a:lnTo>
                    <a:pt x="6727" y="155"/>
                  </a:lnTo>
                  <a:lnTo>
                    <a:pt x="6722" y="163"/>
                  </a:lnTo>
                  <a:lnTo>
                    <a:pt x="6715" y="172"/>
                  </a:lnTo>
                  <a:lnTo>
                    <a:pt x="6707" y="181"/>
                  </a:lnTo>
                  <a:lnTo>
                    <a:pt x="6697" y="189"/>
                  </a:lnTo>
                  <a:lnTo>
                    <a:pt x="6685" y="197"/>
                  </a:lnTo>
                  <a:lnTo>
                    <a:pt x="6668" y="202"/>
                  </a:lnTo>
                  <a:lnTo>
                    <a:pt x="6649" y="204"/>
                  </a:lnTo>
                  <a:lnTo>
                    <a:pt x="6637" y="202"/>
                  </a:lnTo>
                  <a:lnTo>
                    <a:pt x="6627" y="198"/>
                  </a:lnTo>
                  <a:lnTo>
                    <a:pt x="6617" y="193"/>
                  </a:lnTo>
                  <a:lnTo>
                    <a:pt x="6611" y="186"/>
                  </a:lnTo>
                  <a:lnTo>
                    <a:pt x="6600" y="172"/>
                  </a:lnTo>
                  <a:lnTo>
                    <a:pt x="6596" y="159"/>
                  </a:lnTo>
                  <a:lnTo>
                    <a:pt x="6592" y="164"/>
                  </a:lnTo>
                  <a:lnTo>
                    <a:pt x="6586" y="168"/>
                  </a:lnTo>
                  <a:lnTo>
                    <a:pt x="6592" y="177"/>
                  </a:lnTo>
                  <a:lnTo>
                    <a:pt x="6599" y="186"/>
                  </a:lnTo>
                  <a:lnTo>
                    <a:pt x="6604" y="198"/>
                  </a:lnTo>
                  <a:lnTo>
                    <a:pt x="6607" y="213"/>
                  </a:lnTo>
                  <a:lnTo>
                    <a:pt x="6605" y="225"/>
                  </a:lnTo>
                  <a:lnTo>
                    <a:pt x="6601" y="238"/>
                  </a:lnTo>
                  <a:lnTo>
                    <a:pt x="6595" y="250"/>
                  </a:lnTo>
                  <a:lnTo>
                    <a:pt x="6586" y="260"/>
                  </a:lnTo>
                  <a:lnTo>
                    <a:pt x="6565" y="272"/>
                  </a:lnTo>
                  <a:lnTo>
                    <a:pt x="6558" y="274"/>
                  </a:lnTo>
                  <a:lnTo>
                    <a:pt x="6551" y="275"/>
                  </a:lnTo>
                  <a:lnTo>
                    <a:pt x="6530" y="271"/>
                  </a:lnTo>
                  <a:lnTo>
                    <a:pt x="6514" y="263"/>
                  </a:lnTo>
                  <a:lnTo>
                    <a:pt x="6508" y="256"/>
                  </a:lnTo>
                  <a:lnTo>
                    <a:pt x="6504" y="248"/>
                  </a:lnTo>
                  <a:lnTo>
                    <a:pt x="6501" y="239"/>
                  </a:lnTo>
                  <a:lnTo>
                    <a:pt x="6501" y="227"/>
                  </a:lnTo>
                  <a:lnTo>
                    <a:pt x="6504" y="213"/>
                  </a:lnTo>
                  <a:lnTo>
                    <a:pt x="6509" y="202"/>
                  </a:lnTo>
                  <a:lnTo>
                    <a:pt x="6518" y="196"/>
                  </a:lnTo>
                  <a:lnTo>
                    <a:pt x="6526" y="193"/>
                  </a:lnTo>
                  <a:lnTo>
                    <a:pt x="6538" y="193"/>
                  </a:lnTo>
                  <a:lnTo>
                    <a:pt x="6547" y="198"/>
                  </a:lnTo>
                  <a:lnTo>
                    <a:pt x="6554" y="208"/>
                  </a:lnTo>
                  <a:lnTo>
                    <a:pt x="6555" y="214"/>
                  </a:lnTo>
                  <a:lnTo>
                    <a:pt x="6554" y="221"/>
                  </a:lnTo>
                  <a:lnTo>
                    <a:pt x="6547" y="211"/>
                  </a:lnTo>
                  <a:lnTo>
                    <a:pt x="6539" y="209"/>
                  </a:lnTo>
                  <a:lnTo>
                    <a:pt x="6531" y="210"/>
                  </a:lnTo>
                  <a:lnTo>
                    <a:pt x="6524" y="217"/>
                  </a:lnTo>
                  <a:lnTo>
                    <a:pt x="6521" y="227"/>
                  </a:lnTo>
                  <a:lnTo>
                    <a:pt x="6525" y="241"/>
                  </a:lnTo>
                  <a:lnTo>
                    <a:pt x="6529" y="246"/>
                  </a:lnTo>
                  <a:lnTo>
                    <a:pt x="6535" y="250"/>
                  </a:lnTo>
                  <a:lnTo>
                    <a:pt x="6543" y="252"/>
                  </a:lnTo>
                  <a:lnTo>
                    <a:pt x="6554" y="254"/>
                  </a:lnTo>
                  <a:lnTo>
                    <a:pt x="6565" y="252"/>
                  </a:lnTo>
                  <a:lnTo>
                    <a:pt x="6574" y="246"/>
                  </a:lnTo>
                  <a:lnTo>
                    <a:pt x="6583" y="238"/>
                  </a:lnTo>
                  <a:lnTo>
                    <a:pt x="6588" y="227"/>
                  </a:lnTo>
                  <a:lnTo>
                    <a:pt x="6590" y="217"/>
                  </a:lnTo>
                  <a:lnTo>
                    <a:pt x="6588" y="205"/>
                  </a:lnTo>
                  <a:lnTo>
                    <a:pt x="6582" y="194"/>
                  </a:lnTo>
                  <a:lnTo>
                    <a:pt x="6568" y="185"/>
                  </a:lnTo>
                  <a:lnTo>
                    <a:pt x="6410" y="185"/>
                  </a:lnTo>
                  <a:lnTo>
                    <a:pt x="6402" y="186"/>
                  </a:lnTo>
                  <a:lnTo>
                    <a:pt x="6397" y="190"/>
                  </a:lnTo>
                  <a:lnTo>
                    <a:pt x="6395" y="196"/>
                  </a:lnTo>
                  <a:lnTo>
                    <a:pt x="6397" y="201"/>
                  </a:lnTo>
                  <a:lnTo>
                    <a:pt x="6401" y="204"/>
                  </a:lnTo>
                  <a:lnTo>
                    <a:pt x="6407" y="205"/>
                  </a:lnTo>
                  <a:lnTo>
                    <a:pt x="6414" y="206"/>
                  </a:lnTo>
                  <a:lnTo>
                    <a:pt x="6421" y="209"/>
                  </a:lnTo>
                  <a:lnTo>
                    <a:pt x="6427" y="214"/>
                  </a:lnTo>
                  <a:lnTo>
                    <a:pt x="6431" y="223"/>
                  </a:lnTo>
                  <a:lnTo>
                    <a:pt x="6434" y="239"/>
                  </a:lnTo>
                  <a:lnTo>
                    <a:pt x="6431" y="255"/>
                  </a:lnTo>
                  <a:lnTo>
                    <a:pt x="6425" y="268"/>
                  </a:lnTo>
                  <a:lnTo>
                    <a:pt x="6413" y="279"/>
                  </a:lnTo>
                  <a:lnTo>
                    <a:pt x="6398" y="287"/>
                  </a:lnTo>
                  <a:lnTo>
                    <a:pt x="6382" y="292"/>
                  </a:lnTo>
                  <a:lnTo>
                    <a:pt x="6365" y="296"/>
                  </a:lnTo>
                  <a:lnTo>
                    <a:pt x="6349" y="299"/>
                  </a:lnTo>
                  <a:lnTo>
                    <a:pt x="6335" y="299"/>
                  </a:lnTo>
                  <a:lnTo>
                    <a:pt x="6292" y="296"/>
                  </a:lnTo>
                  <a:lnTo>
                    <a:pt x="6254" y="291"/>
                  </a:lnTo>
                  <a:lnTo>
                    <a:pt x="6219" y="284"/>
                  </a:lnTo>
                  <a:lnTo>
                    <a:pt x="6184" y="276"/>
                  </a:lnTo>
                  <a:lnTo>
                    <a:pt x="6117" y="258"/>
                  </a:lnTo>
                  <a:lnTo>
                    <a:pt x="6053" y="237"/>
                  </a:lnTo>
                  <a:lnTo>
                    <a:pt x="5991" y="214"/>
                  </a:lnTo>
                  <a:lnTo>
                    <a:pt x="5923" y="197"/>
                  </a:lnTo>
                  <a:lnTo>
                    <a:pt x="5888" y="190"/>
                  </a:lnTo>
                  <a:lnTo>
                    <a:pt x="5851" y="185"/>
                  </a:lnTo>
                  <a:lnTo>
                    <a:pt x="5812" y="181"/>
                  </a:lnTo>
                  <a:lnTo>
                    <a:pt x="5771" y="180"/>
                  </a:lnTo>
                  <a:close/>
                  <a:moveTo>
                    <a:pt x="1014" y="153"/>
                  </a:moveTo>
                  <a:lnTo>
                    <a:pt x="976" y="140"/>
                  </a:lnTo>
                  <a:lnTo>
                    <a:pt x="942" y="126"/>
                  </a:lnTo>
                  <a:lnTo>
                    <a:pt x="906" y="111"/>
                  </a:lnTo>
                  <a:lnTo>
                    <a:pt x="872" y="97"/>
                  </a:lnTo>
                  <a:lnTo>
                    <a:pt x="839" y="82"/>
                  </a:lnTo>
                  <a:lnTo>
                    <a:pt x="803" y="69"/>
                  </a:lnTo>
                  <a:lnTo>
                    <a:pt x="765" y="58"/>
                  </a:lnTo>
                  <a:lnTo>
                    <a:pt x="723" y="50"/>
                  </a:lnTo>
                  <a:lnTo>
                    <a:pt x="707" y="50"/>
                  </a:lnTo>
                  <a:lnTo>
                    <a:pt x="691" y="52"/>
                  </a:lnTo>
                  <a:lnTo>
                    <a:pt x="675" y="54"/>
                  </a:lnTo>
                  <a:lnTo>
                    <a:pt x="660" y="61"/>
                  </a:lnTo>
                  <a:lnTo>
                    <a:pt x="649" y="69"/>
                  </a:lnTo>
                  <a:lnTo>
                    <a:pt x="638" y="78"/>
                  </a:lnTo>
                  <a:lnTo>
                    <a:pt x="629" y="90"/>
                  </a:lnTo>
                  <a:lnTo>
                    <a:pt x="623" y="105"/>
                  </a:lnTo>
                  <a:lnTo>
                    <a:pt x="621" y="116"/>
                  </a:lnTo>
                  <a:lnTo>
                    <a:pt x="621" y="127"/>
                  </a:lnTo>
                  <a:lnTo>
                    <a:pt x="625" y="136"/>
                  </a:lnTo>
                  <a:lnTo>
                    <a:pt x="630" y="144"/>
                  </a:lnTo>
                  <a:lnTo>
                    <a:pt x="638" y="149"/>
                  </a:lnTo>
                  <a:lnTo>
                    <a:pt x="647" y="155"/>
                  </a:lnTo>
                  <a:lnTo>
                    <a:pt x="659" y="157"/>
                  </a:lnTo>
                  <a:lnTo>
                    <a:pt x="672" y="159"/>
                  </a:lnTo>
                  <a:lnTo>
                    <a:pt x="696" y="161"/>
                  </a:lnTo>
                  <a:lnTo>
                    <a:pt x="705" y="165"/>
                  </a:lnTo>
                  <a:lnTo>
                    <a:pt x="715" y="171"/>
                  </a:lnTo>
                  <a:lnTo>
                    <a:pt x="720" y="178"/>
                  </a:lnTo>
                  <a:lnTo>
                    <a:pt x="724" y="188"/>
                  </a:lnTo>
                  <a:lnTo>
                    <a:pt x="723" y="200"/>
                  </a:lnTo>
                  <a:lnTo>
                    <a:pt x="719" y="214"/>
                  </a:lnTo>
                  <a:lnTo>
                    <a:pt x="709" y="201"/>
                  </a:lnTo>
                  <a:lnTo>
                    <a:pt x="700" y="194"/>
                  </a:lnTo>
                  <a:lnTo>
                    <a:pt x="691" y="192"/>
                  </a:lnTo>
                  <a:lnTo>
                    <a:pt x="683" y="192"/>
                  </a:lnTo>
                  <a:lnTo>
                    <a:pt x="664" y="198"/>
                  </a:lnTo>
                  <a:lnTo>
                    <a:pt x="653" y="201"/>
                  </a:lnTo>
                  <a:lnTo>
                    <a:pt x="641" y="204"/>
                  </a:lnTo>
                  <a:lnTo>
                    <a:pt x="626" y="204"/>
                  </a:lnTo>
                  <a:lnTo>
                    <a:pt x="613" y="201"/>
                  </a:lnTo>
                  <a:lnTo>
                    <a:pt x="601" y="194"/>
                  </a:lnTo>
                  <a:lnTo>
                    <a:pt x="592" y="186"/>
                  </a:lnTo>
                  <a:lnTo>
                    <a:pt x="584" y="176"/>
                  </a:lnTo>
                  <a:lnTo>
                    <a:pt x="577" y="164"/>
                  </a:lnTo>
                  <a:lnTo>
                    <a:pt x="568" y="136"/>
                  </a:lnTo>
                  <a:lnTo>
                    <a:pt x="567" y="115"/>
                  </a:lnTo>
                  <a:lnTo>
                    <a:pt x="572" y="93"/>
                  </a:lnTo>
                  <a:lnTo>
                    <a:pt x="581" y="68"/>
                  </a:lnTo>
                  <a:lnTo>
                    <a:pt x="597" y="42"/>
                  </a:lnTo>
                  <a:lnTo>
                    <a:pt x="608" y="32"/>
                  </a:lnTo>
                  <a:lnTo>
                    <a:pt x="620" y="23"/>
                  </a:lnTo>
                  <a:lnTo>
                    <a:pt x="634" y="15"/>
                  </a:lnTo>
                  <a:lnTo>
                    <a:pt x="650" y="8"/>
                  </a:lnTo>
                  <a:lnTo>
                    <a:pt x="667" y="3"/>
                  </a:lnTo>
                  <a:lnTo>
                    <a:pt x="687" y="0"/>
                  </a:lnTo>
                  <a:lnTo>
                    <a:pt x="709" y="0"/>
                  </a:lnTo>
                  <a:lnTo>
                    <a:pt x="733" y="3"/>
                  </a:lnTo>
                  <a:lnTo>
                    <a:pt x="759" y="8"/>
                  </a:lnTo>
                  <a:lnTo>
                    <a:pt x="786" y="15"/>
                  </a:lnTo>
                  <a:lnTo>
                    <a:pt x="836" y="35"/>
                  </a:lnTo>
                  <a:lnTo>
                    <a:pt x="885" y="60"/>
                  </a:lnTo>
                  <a:lnTo>
                    <a:pt x="935" y="86"/>
                  </a:lnTo>
                  <a:lnTo>
                    <a:pt x="981" y="110"/>
                  </a:lnTo>
                  <a:lnTo>
                    <a:pt x="1024" y="131"/>
                  </a:lnTo>
                  <a:lnTo>
                    <a:pt x="1045" y="139"/>
                  </a:lnTo>
                  <a:lnTo>
                    <a:pt x="1065" y="144"/>
                  </a:lnTo>
                  <a:lnTo>
                    <a:pt x="1083" y="148"/>
                  </a:lnTo>
                  <a:lnTo>
                    <a:pt x="3272" y="148"/>
                  </a:lnTo>
                  <a:lnTo>
                    <a:pt x="3272" y="185"/>
                  </a:lnTo>
                  <a:lnTo>
                    <a:pt x="1010" y="185"/>
                  </a:lnTo>
                  <a:lnTo>
                    <a:pt x="976" y="182"/>
                  </a:lnTo>
                  <a:lnTo>
                    <a:pt x="944" y="180"/>
                  </a:lnTo>
                  <a:lnTo>
                    <a:pt x="911" y="176"/>
                  </a:lnTo>
                  <a:lnTo>
                    <a:pt x="855" y="167"/>
                  </a:lnTo>
                  <a:lnTo>
                    <a:pt x="804" y="155"/>
                  </a:lnTo>
                  <a:lnTo>
                    <a:pt x="758" y="143"/>
                  </a:lnTo>
                  <a:lnTo>
                    <a:pt x="715" y="131"/>
                  </a:lnTo>
                  <a:lnTo>
                    <a:pt x="674" y="120"/>
                  </a:lnTo>
                  <a:lnTo>
                    <a:pt x="635" y="112"/>
                  </a:lnTo>
                  <a:lnTo>
                    <a:pt x="596" y="105"/>
                  </a:lnTo>
                  <a:lnTo>
                    <a:pt x="557" y="98"/>
                  </a:lnTo>
                  <a:lnTo>
                    <a:pt x="523" y="91"/>
                  </a:lnTo>
                  <a:lnTo>
                    <a:pt x="493" y="86"/>
                  </a:lnTo>
                  <a:lnTo>
                    <a:pt x="469" y="85"/>
                  </a:lnTo>
                  <a:lnTo>
                    <a:pt x="450" y="85"/>
                  </a:lnTo>
                  <a:lnTo>
                    <a:pt x="444" y="86"/>
                  </a:lnTo>
                  <a:lnTo>
                    <a:pt x="439" y="87"/>
                  </a:lnTo>
                  <a:lnTo>
                    <a:pt x="436" y="91"/>
                  </a:lnTo>
                  <a:lnTo>
                    <a:pt x="435" y="95"/>
                  </a:lnTo>
                  <a:lnTo>
                    <a:pt x="439" y="105"/>
                  </a:lnTo>
                  <a:lnTo>
                    <a:pt x="447" y="111"/>
                  </a:lnTo>
                  <a:lnTo>
                    <a:pt x="469" y="120"/>
                  </a:lnTo>
                  <a:lnTo>
                    <a:pt x="481" y="126"/>
                  </a:lnTo>
                  <a:lnTo>
                    <a:pt x="491" y="132"/>
                  </a:lnTo>
                  <a:lnTo>
                    <a:pt x="499" y="142"/>
                  </a:lnTo>
                  <a:lnTo>
                    <a:pt x="503" y="153"/>
                  </a:lnTo>
                  <a:lnTo>
                    <a:pt x="502" y="160"/>
                  </a:lnTo>
                  <a:lnTo>
                    <a:pt x="498" y="165"/>
                  </a:lnTo>
                  <a:lnTo>
                    <a:pt x="491" y="169"/>
                  </a:lnTo>
                  <a:lnTo>
                    <a:pt x="483" y="173"/>
                  </a:lnTo>
                  <a:lnTo>
                    <a:pt x="461" y="177"/>
                  </a:lnTo>
                  <a:lnTo>
                    <a:pt x="433" y="180"/>
                  </a:lnTo>
                  <a:lnTo>
                    <a:pt x="215" y="180"/>
                  </a:lnTo>
                  <a:lnTo>
                    <a:pt x="205" y="181"/>
                  </a:lnTo>
                  <a:lnTo>
                    <a:pt x="197" y="186"/>
                  </a:lnTo>
                  <a:lnTo>
                    <a:pt x="189" y="197"/>
                  </a:lnTo>
                  <a:lnTo>
                    <a:pt x="184" y="214"/>
                  </a:lnTo>
                  <a:lnTo>
                    <a:pt x="184" y="201"/>
                  </a:lnTo>
                  <a:lnTo>
                    <a:pt x="180" y="189"/>
                  </a:lnTo>
                  <a:lnTo>
                    <a:pt x="176" y="177"/>
                  </a:lnTo>
                  <a:lnTo>
                    <a:pt x="171" y="167"/>
                  </a:lnTo>
                  <a:lnTo>
                    <a:pt x="163" y="157"/>
                  </a:lnTo>
                  <a:lnTo>
                    <a:pt x="153" y="151"/>
                  </a:lnTo>
                  <a:lnTo>
                    <a:pt x="143" y="148"/>
                  </a:lnTo>
                  <a:lnTo>
                    <a:pt x="130" y="147"/>
                  </a:lnTo>
                  <a:lnTo>
                    <a:pt x="118" y="148"/>
                  </a:lnTo>
                  <a:lnTo>
                    <a:pt x="107" y="151"/>
                  </a:lnTo>
                  <a:lnTo>
                    <a:pt x="99" y="156"/>
                  </a:lnTo>
                  <a:lnTo>
                    <a:pt x="91" y="163"/>
                  </a:lnTo>
                  <a:lnTo>
                    <a:pt x="82" y="180"/>
                  </a:lnTo>
                  <a:lnTo>
                    <a:pt x="78" y="198"/>
                  </a:lnTo>
                  <a:lnTo>
                    <a:pt x="81" y="217"/>
                  </a:lnTo>
                  <a:lnTo>
                    <a:pt x="87" y="235"/>
                  </a:lnTo>
                  <a:lnTo>
                    <a:pt x="94" y="242"/>
                  </a:lnTo>
                  <a:lnTo>
                    <a:pt x="101" y="247"/>
                  </a:lnTo>
                  <a:lnTo>
                    <a:pt x="110" y="250"/>
                  </a:lnTo>
                  <a:lnTo>
                    <a:pt x="119" y="251"/>
                  </a:lnTo>
                  <a:lnTo>
                    <a:pt x="135" y="248"/>
                  </a:lnTo>
                  <a:lnTo>
                    <a:pt x="145" y="241"/>
                  </a:lnTo>
                  <a:lnTo>
                    <a:pt x="152" y="227"/>
                  </a:lnTo>
                  <a:lnTo>
                    <a:pt x="155" y="215"/>
                  </a:lnTo>
                  <a:lnTo>
                    <a:pt x="155" y="202"/>
                  </a:lnTo>
                  <a:lnTo>
                    <a:pt x="151" y="190"/>
                  </a:lnTo>
                  <a:lnTo>
                    <a:pt x="144" y="182"/>
                  </a:lnTo>
                  <a:lnTo>
                    <a:pt x="136" y="180"/>
                  </a:lnTo>
                  <a:lnTo>
                    <a:pt x="135" y="188"/>
                  </a:lnTo>
                  <a:lnTo>
                    <a:pt x="130" y="194"/>
                  </a:lnTo>
                  <a:lnTo>
                    <a:pt x="124" y="198"/>
                  </a:lnTo>
                  <a:lnTo>
                    <a:pt x="116" y="200"/>
                  </a:lnTo>
                  <a:lnTo>
                    <a:pt x="110" y="198"/>
                  </a:lnTo>
                  <a:lnTo>
                    <a:pt x="104" y="196"/>
                  </a:lnTo>
                  <a:lnTo>
                    <a:pt x="101" y="189"/>
                  </a:lnTo>
                  <a:lnTo>
                    <a:pt x="99" y="182"/>
                  </a:lnTo>
                  <a:lnTo>
                    <a:pt x="101" y="176"/>
                  </a:lnTo>
                  <a:lnTo>
                    <a:pt x="103" y="169"/>
                  </a:lnTo>
                  <a:lnTo>
                    <a:pt x="110" y="165"/>
                  </a:lnTo>
                  <a:lnTo>
                    <a:pt x="116" y="164"/>
                  </a:lnTo>
                  <a:lnTo>
                    <a:pt x="123" y="164"/>
                  </a:lnTo>
                  <a:lnTo>
                    <a:pt x="131" y="165"/>
                  </a:lnTo>
                  <a:lnTo>
                    <a:pt x="149" y="173"/>
                  </a:lnTo>
                  <a:lnTo>
                    <a:pt x="157" y="180"/>
                  </a:lnTo>
                  <a:lnTo>
                    <a:pt x="165" y="189"/>
                  </a:lnTo>
                  <a:lnTo>
                    <a:pt x="171" y="202"/>
                  </a:lnTo>
                  <a:lnTo>
                    <a:pt x="172" y="217"/>
                  </a:lnTo>
                  <a:lnTo>
                    <a:pt x="169" y="231"/>
                  </a:lnTo>
                  <a:lnTo>
                    <a:pt x="164" y="244"/>
                  </a:lnTo>
                  <a:lnTo>
                    <a:pt x="156" y="254"/>
                  </a:lnTo>
                  <a:lnTo>
                    <a:pt x="145" y="262"/>
                  </a:lnTo>
                  <a:lnTo>
                    <a:pt x="135" y="266"/>
                  </a:lnTo>
                  <a:lnTo>
                    <a:pt x="122" y="270"/>
                  </a:lnTo>
                  <a:lnTo>
                    <a:pt x="99" y="272"/>
                  </a:lnTo>
                  <a:lnTo>
                    <a:pt x="89" y="271"/>
                  </a:lnTo>
                  <a:lnTo>
                    <a:pt x="74" y="266"/>
                  </a:lnTo>
                  <a:lnTo>
                    <a:pt x="58" y="258"/>
                  </a:lnTo>
                  <a:lnTo>
                    <a:pt x="42" y="247"/>
                  </a:lnTo>
                  <a:lnTo>
                    <a:pt x="28" y="230"/>
                  </a:lnTo>
                  <a:lnTo>
                    <a:pt x="15" y="211"/>
                  </a:lnTo>
                  <a:lnTo>
                    <a:pt x="5" y="190"/>
                  </a:lnTo>
                  <a:lnTo>
                    <a:pt x="0" y="164"/>
                  </a:lnTo>
                  <a:lnTo>
                    <a:pt x="0" y="156"/>
                  </a:lnTo>
                  <a:lnTo>
                    <a:pt x="3" y="149"/>
                  </a:lnTo>
                  <a:lnTo>
                    <a:pt x="8" y="145"/>
                  </a:lnTo>
                  <a:lnTo>
                    <a:pt x="15" y="143"/>
                  </a:lnTo>
                  <a:lnTo>
                    <a:pt x="23" y="144"/>
                  </a:lnTo>
                  <a:lnTo>
                    <a:pt x="28" y="147"/>
                  </a:lnTo>
                  <a:lnTo>
                    <a:pt x="33" y="152"/>
                  </a:lnTo>
                  <a:lnTo>
                    <a:pt x="35" y="159"/>
                  </a:lnTo>
                  <a:lnTo>
                    <a:pt x="35" y="168"/>
                  </a:lnTo>
                  <a:lnTo>
                    <a:pt x="31" y="173"/>
                  </a:lnTo>
                  <a:lnTo>
                    <a:pt x="25" y="177"/>
                  </a:lnTo>
                  <a:lnTo>
                    <a:pt x="19" y="178"/>
                  </a:lnTo>
                  <a:lnTo>
                    <a:pt x="21" y="185"/>
                  </a:lnTo>
                  <a:lnTo>
                    <a:pt x="28" y="192"/>
                  </a:lnTo>
                  <a:lnTo>
                    <a:pt x="33" y="193"/>
                  </a:lnTo>
                  <a:lnTo>
                    <a:pt x="40" y="193"/>
                  </a:lnTo>
                  <a:lnTo>
                    <a:pt x="46" y="192"/>
                  </a:lnTo>
                  <a:lnTo>
                    <a:pt x="53" y="186"/>
                  </a:lnTo>
                  <a:lnTo>
                    <a:pt x="58" y="181"/>
                  </a:lnTo>
                  <a:lnTo>
                    <a:pt x="64" y="173"/>
                  </a:lnTo>
                  <a:lnTo>
                    <a:pt x="70" y="164"/>
                  </a:lnTo>
                  <a:lnTo>
                    <a:pt x="77" y="155"/>
                  </a:lnTo>
                  <a:lnTo>
                    <a:pt x="87" y="145"/>
                  </a:lnTo>
                  <a:lnTo>
                    <a:pt x="99" y="138"/>
                  </a:lnTo>
                  <a:lnTo>
                    <a:pt x="114" y="132"/>
                  </a:lnTo>
                  <a:lnTo>
                    <a:pt x="132" y="131"/>
                  </a:lnTo>
                  <a:lnTo>
                    <a:pt x="145" y="132"/>
                  </a:lnTo>
                  <a:lnTo>
                    <a:pt x="156" y="136"/>
                  </a:lnTo>
                  <a:lnTo>
                    <a:pt x="165" y="142"/>
                  </a:lnTo>
                  <a:lnTo>
                    <a:pt x="172" y="149"/>
                  </a:lnTo>
                  <a:lnTo>
                    <a:pt x="184" y="164"/>
                  </a:lnTo>
                  <a:lnTo>
                    <a:pt x="185" y="171"/>
                  </a:lnTo>
                  <a:lnTo>
                    <a:pt x="186" y="176"/>
                  </a:lnTo>
                  <a:lnTo>
                    <a:pt x="192" y="171"/>
                  </a:lnTo>
                  <a:lnTo>
                    <a:pt x="198" y="168"/>
                  </a:lnTo>
                  <a:lnTo>
                    <a:pt x="184" y="147"/>
                  </a:lnTo>
                  <a:lnTo>
                    <a:pt x="177" y="135"/>
                  </a:lnTo>
                  <a:lnTo>
                    <a:pt x="176" y="120"/>
                  </a:lnTo>
                  <a:lnTo>
                    <a:pt x="177" y="108"/>
                  </a:lnTo>
                  <a:lnTo>
                    <a:pt x="184" y="97"/>
                  </a:lnTo>
                  <a:lnTo>
                    <a:pt x="190" y="86"/>
                  </a:lnTo>
                  <a:lnTo>
                    <a:pt x="198" y="77"/>
                  </a:lnTo>
                  <a:lnTo>
                    <a:pt x="207" y="69"/>
                  </a:lnTo>
                  <a:lnTo>
                    <a:pt x="218" y="64"/>
                  </a:lnTo>
                  <a:lnTo>
                    <a:pt x="233" y="62"/>
                  </a:lnTo>
                  <a:lnTo>
                    <a:pt x="254" y="65"/>
                  </a:lnTo>
                  <a:lnTo>
                    <a:pt x="270" y="74"/>
                  </a:lnTo>
                  <a:lnTo>
                    <a:pt x="276" y="79"/>
                  </a:lnTo>
                  <a:lnTo>
                    <a:pt x="280" y="87"/>
                  </a:lnTo>
                  <a:lnTo>
                    <a:pt x="284" y="98"/>
                  </a:lnTo>
                  <a:lnTo>
                    <a:pt x="284" y="108"/>
                  </a:lnTo>
                  <a:lnTo>
                    <a:pt x="280" y="122"/>
                  </a:lnTo>
                  <a:lnTo>
                    <a:pt x="274" y="131"/>
                  </a:lnTo>
                  <a:lnTo>
                    <a:pt x="266" y="138"/>
                  </a:lnTo>
                  <a:lnTo>
                    <a:pt x="256" y="140"/>
                  </a:lnTo>
                  <a:lnTo>
                    <a:pt x="246" y="140"/>
                  </a:lnTo>
                  <a:lnTo>
                    <a:pt x="237" y="135"/>
                  </a:lnTo>
                  <a:lnTo>
                    <a:pt x="230" y="126"/>
                  </a:lnTo>
                  <a:lnTo>
                    <a:pt x="229" y="120"/>
                  </a:lnTo>
                  <a:lnTo>
                    <a:pt x="230" y="115"/>
                  </a:lnTo>
                  <a:lnTo>
                    <a:pt x="235" y="122"/>
                  </a:lnTo>
                  <a:lnTo>
                    <a:pt x="243" y="126"/>
                  </a:lnTo>
                  <a:lnTo>
                    <a:pt x="252" y="123"/>
                  </a:lnTo>
                  <a:lnTo>
                    <a:pt x="260" y="116"/>
                  </a:lnTo>
                  <a:lnTo>
                    <a:pt x="263" y="106"/>
                  </a:lnTo>
                  <a:lnTo>
                    <a:pt x="259" y="95"/>
                  </a:lnTo>
                  <a:lnTo>
                    <a:pt x="255" y="91"/>
                  </a:lnTo>
                  <a:lnTo>
                    <a:pt x="248" y="87"/>
                  </a:lnTo>
                  <a:lnTo>
                    <a:pt x="241" y="85"/>
                  </a:lnTo>
                  <a:lnTo>
                    <a:pt x="230" y="83"/>
                  </a:lnTo>
                  <a:lnTo>
                    <a:pt x="219" y="85"/>
                  </a:lnTo>
                  <a:lnTo>
                    <a:pt x="209" y="90"/>
                  </a:lnTo>
                  <a:lnTo>
                    <a:pt x="201" y="98"/>
                  </a:lnTo>
                  <a:lnTo>
                    <a:pt x="196" y="108"/>
                  </a:lnTo>
                  <a:lnTo>
                    <a:pt x="194" y="119"/>
                  </a:lnTo>
                  <a:lnTo>
                    <a:pt x="196" y="130"/>
                  </a:lnTo>
                  <a:lnTo>
                    <a:pt x="202" y="142"/>
                  </a:lnTo>
                  <a:lnTo>
                    <a:pt x="215" y="151"/>
                  </a:lnTo>
                  <a:lnTo>
                    <a:pt x="235" y="151"/>
                  </a:lnTo>
                  <a:lnTo>
                    <a:pt x="252" y="149"/>
                  </a:lnTo>
                  <a:lnTo>
                    <a:pt x="271" y="149"/>
                  </a:lnTo>
                  <a:lnTo>
                    <a:pt x="307" y="148"/>
                  </a:lnTo>
                  <a:lnTo>
                    <a:pt x="328" y="148"/>
                  </a:lnTo>
                  <a:lnTo>
                    <a:pt x="345" y="149"/>
                  </a:lnTo>
                  <a:lnTo>
                    <a:pt x="375" y="149"/>
                  </a:lnTo>
                  <a:lnTo>
                    <a:pt x="382" y="148"/>
                  </a:lnTo>
                  <a:lnTo>
                    <a:pt x="387" y="144"/>
                  </a:lnTo>
                  <a:lnTo>
                    <a:pt x="388" y="140"/>
                  </a:lnTo>
                  <a:lnTo>
                    <a:pt x="387" y="135"/>
                  </a:lnTo>
                  <a:lnTo>
                    <a:pt x="382" y="132"/>
                  </a:lnTo>
                  <a:lnTo>
                    <a:pt x="370" y="128"/>
                  </a:lnTo>
                  <a:lnTo>
                    <a:pt x="362" y="124"/>
                  </a:lnTo>
                  <a:lnTo>
                    <a:pt x="355" y="119"/>
                  </a:lnTo>
                  <a:lnTo>
                    <a:pt x="351" y="110"/>
                  </a:lnTo>
                  <a:lnTo>
                    <a:pt x="349" y="95"/>
                  </a:lnTo>
                  <a:lnTo>
                    <a:pt x="351" y="79"/>
                  </a:lnTo>
                  <a:lnTo>
                    <a:pt x="359" y="66"/>
                  </a:lnTo>
                  <a:lnTo>
                    <a:pt x="371" y="57"/>
                  </a:lnTo>
                  <a:lnTo>
                    <a:pt x="386" y="48"/>
                  </a:lnTo>
                  <a:lnTo>
                    <a:pt x="402" y="41"/>
                  </a:lnTo>
                  <a:lnTo>
                    <a:pt x="419" y="37"/>
                  </a:lnTo>
                  <a:lnTo>
                    <a:pt x="436" y="35"/>
                  </a:lnTo>
                  <a:lnTo>
                    <a:pt x="450" y="35"/>
                  </a:lnTo>
                  <a:lnTo>
                    <a:pt x="491" y="37"/>
                  </a:lnTo>
                  <a:lnTo>
                    <a:pt x="528" y="42"/>
                  </a:lnTo>
                  <a:lnTo>
                    <a:pt x="567" y="50"/>
                  </a:lnTo>
                  <a:lnTo>
                    <a:pt x="601" y="58"/>
                  </a:lnTo>
                  <a:lnTo>
                    <a:pt x="666" y="77"/>
                  </a:lnTo>
                  <a:lnTo>
                    <a:pt x="728" y="98"/>
                  </a:lnTo>
                  <a:lnTo>
                    <a:pt x="792" y="119"/>
                  </a:lnTo>
                  <a:lnTo>
                    <a:pt x="860" y="136"/>
                  </a:lnTo>
                  <a:lnTo>
                    <a:pt x="894" y="143"/>
                  </a:lnTo>
                  <a:lnTo>
                    <a:pt x="932" y="148"/>
                  </a:lnTo>
                  <a:lnTo>
                    <a:pt x="972" y="152"/>
                  </a:lnTo>
                  <a:lnTo>
                    <a:pt x="1014"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 name="Freeform 92"/>
            <p:cNvSpPr>
              <a:spLocks/>
            </p:cNvSpPr>
            <p:nvPr/>
          </p:nvSpPr>
          <p:spPr bwMode="auto">
            <a:xfrm>
              <a:off x="2838" y="1775"/>
              <a:ext cx="218" cy="141"/>
            </a:xfrm>
            <a:custGeom>
              <a:avLst/>
              <a:gdLst>
                <a:gd name="T0" fmla="*/ 191 w 218"/>
                <a:gd name="T1" fmla="*/ 102 h 141"/>
                <a:gd name="T2" fmla="*/ 185 w 218"/>
                <a:gd name="T3" fmla="*/ 102 h 141"/>
                <a:gd name="T4" fmla="*/ 172 w 218"/>
                <a:gd name="T5" fmla="*/ 124 h 141"/>
                <a:gd name="T6" fmla="*/ 156 w 218"/>
                <a:gd name="T7" fmla="*/ 136 h 141"/>
                <a:gd name="T8" fmla="*/ 132 w 218"/>
                <a:gd name="T9" fmla="*/ 141 h 141"/>
                <a:gd name="T10" fmla="*/ 99 w 218"/>
                <a:gd name="T11" fmla="*/ 135 h 141"/>
                <a:gd name="T12" fmla="*/ 77 w 218"/>
                <a:gd name="T13" fmla="*/ 119 h 141"/>
                <a:gd name="T14" fmla="*/ 63 w 218"/>
                <a:gd name="T15" fmla="*/ 101 h 141"/>
                <a:gd name="T16" fmla="*/ 53 w 218"/>
                <a:gd name="T17" fmla="*/ 86 h 141"/>
                <a:gd name="T18" fmla="*/ 40 w 218"/>
                <a:gd name="T19" fmla="*/ 79 h 141"/>
                <a:gd name="T20" fmla="*/ 28 w 218"/>
                <a:gd name="T21" fmla="*/ 81 h 141"/>
                <a:gd name="T22" fmla="*/ 18 w 218"/>
                <a:gd name="T23" fmla="*/ 95 h 141"/>
                <a:gd name="T24" fmla="*/ 30 w 218"/>
                <a:gd name="T25" fmla="*/ 101 h 141"/>
                <a:gd name="T26" fmla="*/ 34 w 218"/>
                <a:gd name="T27" fmla="*/ 114 h 141"/>
                <a:gd name="T28" fmla="*/ 28 w 218"/>
                <a:gd name="T29" fmla="*/ 126 h 141"/>
                <a:gd name="T30" fmla="*/ 14 w 218"/>
                <a:gd name="T31" fmla="*/ 128 h 141"/>
                <a:gd name="T32" fmla="*/ 3 w 218"/>
                <a:gd name="T33" fmla="*/ 123 h 141"/>
                <a:gd name="T34" fmla="*/ 0 w 218"/>
                <a:gd name="T35" fmla="*/ 110 h 141"/>
                <a:gd name="T36" fmla="*/ 14 w 218"/>
                <a:gd name="T37" fmla="*/ 61 h 141"/>
                <a:gd name="T38" fmla="*/ 42 w 218"/>
                <a:gd name="T39" fmla="*/ 27 h 141"/>
                <a:gd name="T40" fmla="*/ 74 w 218"/>
                <a:gd name="T41" fmla="*/ 7 h 141"/>
                <a:gd name="T42" fmla="*/ 99 w 218"/>
                <a:gd name="T43" fmla="*/ 0 h 141"/>
                <a:gd name="T44" fmla="*/ 121 w 218"/>
                <a:gd name="T45" fmla="*/ 1 h 141"/>
                <a:gd name="T46" fmla="*/ 145 w 218"/>
                <a:gd name="T47" fmla="*/ 11 h 141"/>
                <a:gd name="T48" fmla="*/ 164 w 218"/>
                <a:gd name="T49" fmla="*/ 29 h 141"/>
                <a:gd name="T50" fmla="*/ 172 w 218"/>
                <a:gd name="T51" fmla="*/ 56 h 141"/>
                <a:gd name="T52" fmla="*/ 165 w 218"/>
                <a:gd name="T53" fmla="*/ 85 h 141"/>
                <a:gd name="T54" fmla="*/ 140 w 218"/>
                <a:gd name="T55" fmla="*/ 104 h 141"/>
                <a:gd name="T56" fmla="*/ 116 w 218"/>
                <a:gd name="T57" fmla="*/ 107 h 141"/>
                <a:gd name="T58" fmla="*/ 103 w 218"/>
                <a:gd name="T59" fmla="*/ 102 h 141"/>
                <a:gd name="T60" fmla="*/ 99 w 218"/>
                <a:gd name="T61" fmla="*/ 91 h 141"/>
                <a:gd name="T62" fmla="*/ 104 w 218"/>
                <a:gd name="T63" fmla="*/ 78 h 141"/>
                <a:gd name="T64" fmla="*/ 116 w 218"/>
                <a:gd name="T65" fmla="*/ 73 h 141"/>
                <a:gd name="T66" fmla="*/ 129 w 218"/>
                <a:gd name="T67" fmla="*/ 79 h 141"/>
                <a:gd name="T68" fmla="*/ 136 w 218"/>
                <a:gd name="T69" fmla="*/ 91 h 141"/>
                <a:gd name="T70" fmla="*/ 151 w 218"/>
                <a:gd name="T71" fmla="*/ 81 h 141"/>
                <a:gd name="T72" fmla="*/ 154 w 218"/>
                <a:gd name="T73" fmla="*/ 56 h 141"/>
                <a:gd name="T74" fmla="*/ 145 w 218"/>
                <a:gd name="T75" fmla="*/ 31 h 141"/>
                <a:gd name="T76" fmla="*/ 119 w 218"/>
                <a:gd name="T77" fmla="*/ 20 h 141"/>
                <a:gd name="T78" fmla="*/ 100 w 218"/>
                <a:gd name="T79" fmla="*/ 24 h 141"/>
                <a:gd name="T80" fmla="*/ 87 w 218"/>
                <a:gd name="T81" fmla="*/ 36 h 141"/>
                <a:gd name="T82" fmla="*/ 78 w 218"/>
                <a:gd name="T83" fmla="*/ 71 h 141"/>
                <a:gd name="T84" fmla="*/ 91 w 218"/>
                <a:gd name="T85" fmla="*/ 110 h 141"/>
                <a:gd name="T86" fmla="*/ 107 w 218"/>
                <a:gd name="T87" fmla="*/ 122 h 141"/>
                <a:gd name="T88" fmla="*/ 129 w 218"/>
                <a:gd name="T89" fmla="*/ 127 h 141"/>
                <a:gd name="T90" fmla="*/ 153 w 218"/>
                <a:gd name="T91" fmla="*/ 122 h 141"/>
                <a:gd name="T92" fmla="*/ 170 w 218"/>
                <a:gd name="T93" fmla="*/ 106 h 141"/>
                <a:gd name="T94" fmla="*/ 180 w 218"/>
                <a:gd name="T95" fmla="*/ 83 h 141"/>
                <a:gd name="T96" fmla="*/ 184 w 218"/>
                <a:gd name="T97" fmla="*/ 57 h 141"/>
                <a:gd name="T98" fmla="*/ 197 w 218"/>
                <a:gd name="T99" fmla="*/ 85 h 141"/>
                <a:gd name="T100" fmla="*/ 218 w 218"/>
                <a:gd name="T101" fmla="*/ 93 h 141"/>
                <a:gd name="T102" fmla="*/ 198 w 218"/>
                <a:gd name="T103" fmla="*/ 106 h 141"/>
                <a:gd name="T104" fmla="*/ 198 w 218"/>
                <a:gd name="T105" fmla="*/ 106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
                <a:gd name="T160" fmla="*/ 0 h 141"/>
                <a:gd name="T161" fmla="*/ 218 w 218"/>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 h="141">
                  <a:moveTo>
                    <a:pt x="198" y="106"/>
                  </a:moveTo>
                  <a:lnTo>
                    <a:pt x="191" y="102"/>
                  </a:lnTo>
                  <a:lnTo>
                    <a:pt x="186" y="97"/>
                  </a:lnTo>
                  <a:lnTo>
                    <a:pt x="185" y="102"/>
                  </a:lnTo>
                  <a:lnTo>
                    <a:pt x="184" y="110"/>
                  </a:lnTo>
                  <a:lnTo>
                    <a:pt x="172" y="124"/>
                  </a:lnTo>
                  <a:lnTo>
                    <a:pt x="165" y="131"/>
                  </a:lnTo>
                  <a:lnTo>
                    <a:pt x="156" y="136"/>
                  </a:lnTo>
                  <a:lnTo>
                    <a:pt x="145" y="140"/>
                  </a:lnTo>
                  <a:lnTo>
                    <a:pt x="132" y="141"/>
                  </a:lnTo>
                  <a:lnTo>
                    <a:pt x="114" y="140"/>
                  </a:lnTo>
                  <a:lnTo>
                    <a:pt x="99" y="135"/>
                  </a:lnTo>
                  <a:lnTo>
                    <a:pt x="87" y="127"/>
                  </a:lnTo>
                  <a:lnTo>
                    <a:pt x="77" y="119"/>
                  </a:lnTo>
                  <a:lnTo>
                    <a:pt x="70" y="110"/>
                  </a:lnTo>
                  <a:lnTo>
                    <a:pt x="63" y="101"/>
                  </a:lnTo>
                  <a:lnTo>
                    <a:pt x="58" y="93"/>
                  </a:lnTo>
                  <a:lnTo>
                    <a:pt x="53" y="86"/>
                  </a:lnTo>
                  <a:lnTo>
                    <a:pt x="46" y="81"/>
                  </a:lnTo>
                  <a:lnTo>
                    <a:pt x="40" y="79"/>
                  </a:lnTo>
                  <a:lnTo>
                    <a:pt x="33" y="79"/>
                  </a:lnTo>
                  <a:lnTo>
                    <a:pt x="28" y="81"/>
                  </a:lnTo>
                  <a:lnTo>
                    <a:pt x="21" y="87"/>
                  </a:lnTo>
                  <a:lnTo>
                    <a:pt x="18" y="95"/>
                  </a:lnTo>
                  <a:lnTo>
                    <a:pt x="25" y="97"/>
                  </a:lnTo>
                  <a:lnTo>
                    <a:pt x="30" y="101"/>
                  </a:lnTo>
                  <a:lnTo>
                    <a:pt x="34" y="106"/>
                  </a:lnTo>
                  <a:lnTo>
                    <a:pt x="34" y="114"/>
                  </a:lnTo>
                  <a:lnTo>
                    <a:pt x="33" y="120"/>
                  </a:lnTo>
                  <a:lnTo>
                    <a:pt x="28" y="126"/>
                  </a:lnTo>
                  <a:lnTo>
                    <a:pt x="22" y="128"/>
                  </a:lnTo>
                  <a:lnTo>
                    <a:pt x="14" y="128"/>
                  </a:lnTo>
                  <a:lnTo>
                    <a:pt x="8" y="127"/>
                  </a:lnTo>
                  <a:lnTo>
                    <a:pt x="3" y="123"/>
                  </a:lnTo>
                  <a:lnTo>
                    <a:pt x="0" y="118"/>
                  </a:lnTo>
                  <a:lnTo>
                    <a:pt x="0" y="110"/>
                  </a:lnTo>
                  <a:lnTo>
                    <a:pt x="5" y="83"/>
                  </a:lnTo>
                  <a:lnTo>
                    <a:pt x="14" y="61"/>
                  </a:lnTo>
                  <a:lnTo>
                    <a:pt x="28" y="41"/>
                  </a:lnTo>
                  <a:lnTo>
                    <a:pt x="42" y="27"/>
                  </a:lnTo>
                  <a:lnTo>
                    <a:pt x="58" y="15"/>
                  </a:lnTo>
                  <a:lnTo>
                    <a:pt x="74" y="7"/>
                  </a:lnTo>
                  <a:lnTo>
                    <a:pt x="88" y="1"/>
                  </a:lnTo>
                  <a:lnTo>
                    <a:pt x="99" y="0"/>
                  </a:lnTo>
                  <a:lnTo>
                    <a:pt x="110" y="0"/>
                  </a:lnTo>
                  <a:lnTo>
                    <a:pt x="121" y="1"/>
                  </a:lnTo>
                  <a:lnTo>
                    <a:pt x="135" y="5"/>
                  </a:lnTo>
                  <a:lnTo>
                    <a:pt x="145" y="11"/>
                  </a:lnTo>
                  <a:lnTo>
                    <a:pt x="156" y="19"/>
                  </a:lnTo>
                  <a:lnTo>
                    <a:pt x="164" y="29"/>
                  </a:lnTo>
                  <a:lnTo>
                    <a:pt x="169" y="41"/>
                  </a:lnTo>
                  <a:lnTo>
                    <a:pt x="172" y="56"/>
                  </a:lnTo>
                  <a:lnTo>
                    <a:pt x="170" y="70"/>
                  </a:lnTo>
                  <a:lnTo>
                    <a:pt x="165" y="85"/>
                  </a:lnTo>
                  <a:lnTo>
                    <a:pt x="149" y="101"/>
                  </a:lnTo>
                  <a:lnTo>
                    <a:pt x="140" y="104"/>
                  </a:lnTo>
                  <a:lnTo>
                    <a:pt x="131" y="107"/>
                  </a:lnTo>
                  <a:lnTo>
                    <a:pt x="116" y="107"/>
                  </a:lnTo>
                  <a:lnTo>
                    <a:pt x="110" y="106"/>
                  </a:lnTo>
                  <a:lnTo>
                    <a:pt x="103" y="102"/>
                  </a:lnTo>
                  <a:lnTo>
                    <a:pt x="100" y="97"/>
                  </a:lnTo>
                  <a:lnTo>
                    <a:pt x="99" y="91"/>
                  </a:lnTo>
                  <a:lnTo>
                    <a:pt x="100" y="83"/>
                  </a:lnTo>
                  <a:lnTo>
                    <a:pt x="104" y="78"/>
                  </a:lnTo>
                  <a:lnTo>
                    <a:pt x="110" y="74"/>
                  </a:lnTo>
                  <a:lnTo>
                    <a:pt x="116" y="73"/>
                  </a:lnTo>
                  <a:lnTo>
                    <a:pt x="124" y="74"/>
                  </a:lnTo>
                  <a:lnTo>
                    <a:pt x="129" y="79"/>
                  </a:lnTo>
                  <a:lnTo>
                    <a:pt x="135" y="85"/>
                  </a:lnTo>
                  <a:lnTo>
                    <a:pt x="136" y="91"/>
                  </a:lnTo>
                  <a:lnTo>
                    <a:pt x="144" y="89"/>
                  </a:lnTo>
                  <a:lnTo>
                    <a:pt x="151" y="81"/>
                  </a:lnTo>
                  <a:lnTo>
                    <a:pt x="154" y="68"/>
                  </a:lnTo>
                  <a:lnTo>
                    <a:pt x="154" y="56"/>
                  </a:lnTo>
                  <a:lnTo>
                    <a:pt x="152" y="42"/>
                  </a:lnTo>
                  <a:lnTo>
                    <a:pt x="145" y="31"/>
                  </a:lnTo>
                  <a:lnTo>
                    <a:pt x="135" y="23"/>
                  </a:lnTo>
                  <a:lnTo>
                    <a:pt x="119" y="20"/>
                  </a:lnTo>
                  <a:lnTo>
                    <a:pt x="110" y="21"/>
                  </a:lnTo>
                  <a:lnTo>
                    <a:pt x="100" y="24"/>
                  </a:lnTo>
                  <a:lnTo>
                    <a:pt x="94" y="29"/>
                  </a:lnTo>
                  <a:lnTo>
                    <a:pt x="87" y="36"/>
                  </a:lnTo>
                  <a:lnTo>
                    <a:pt x="81" y="53"/>
                  </a:lnTo>
                  <a:lnTo>
                    <a:pt x="78" y="71"/>
                  </a:lnTo>
                  <a:lnTo>
                    <a:pt x="82" y="93"/>
                  </a:lnTo>
                  <a:lnTo>
                    <a:pt x="91" y="110"/>
                  </a:lnTo>
                  <a:lnTo>
                    <a:pt x="99" y="116"/>
                  </a:lnTo>
                  <a:lnTo>
                    <a:pt x="107" y="122"/>
                  </a:lnTo>
                  <a:lnTo>
                    <a:pt x="117" y="126"/>
                  </a:lnTo>
                  <a:lnTo>
                    <a:pt x="129" y="127"/>
                  </a:lnTo>
                  <a:lnTo>
                    <a:pt x="143" y="126"/>
                  </a:lnTo>
                  <a:lnTo>
                    <a:pt x="153" y="122"/>
                  </a:lnTo>
                  <a:lnTo>
                    <a:pt x="162" y="115"/>
                  </a:lnTo>
                  <a:lnTo>
                    <a:pt x="170" y="106"/>
                  </a:lnTo>
                  <a:lnTo>
                    <a:pt x="176" y="95"/>
                  </a:lnTo>
                  <a:lnTo>
                    <a:pt x="180" y="83"/>
                  </a:lnTo>
                  <a:lnTo>
                    <a:pt x="184" y="70"/>
                  </a:lnTo>
                  <a:lnTo>
                    <a:pt x="184" y="57"/>
                  </a:lnTo>
                  <a:lnTo>
                    <a:pt x="189" y="73"/>
                  </a:lnTo>
                  <a:lnTo>
                    <a:pt x="197" y="85"/>
                  </a:lnTo>
                  <a:lnTo>
                    <a:pt x="207" y="90"/>
                  </a:lnTo>
                  <a:lnTo>
                    <a:pt x="218" y="93"/>
                  </a:lnTo>
                  <a:lnTo>
                    <a:pt x="207" y="98"/>
                  </a:lnTo>
                  <a:lnTo>
                    <a:pt x="198" y="106"/>
                  </a:lnTo>
                  <a:lnTo>
                    <a:pt x="198" y="103"/>
                  </a:lnTo>
                  <a:lnTo>
                    <a:pt x="19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3" name="Freeform 93"/>
            <p:cNvSpPr>
              <a:spLocks/>
            </p:cNvSpPr>
            <p:nvPr/>
          </p:nvSpPr>
          <p:spPr bwMode="auto">
            <a:xfrm>
              <a:off x="9602" y="1848"/>
              <a:ext cx="882" cy="169"/>
            </a:xfrm>
            <a:custGeom>
              <a:avLst/>
              <a:gdLst>
                <a:gd name="T0" fmla="*/ 220 w 882"/>
                <a:gd name="T1" fmla="*/ 50 h 169"/>
                <a:gd name="T2" fmla="*/ 343 w 882"/>
                <a:gd name="T3" fmla="*/ 59 h 169"/>
                <a:gd name="T4" fmla="*/ 409 w 882"/>
                <a:gd name="T5" fmla="*/ 121 h 169"/>
                <a:gd name="T6" fmla="*/ 480 w 882"/>
                <a:gd name="T7" fmla="*/ 167 h 169"/>
                <a:gd name="T8" fmla="*/ 537 w 882"/>
                <a:gd name="T9" fmla="*/ 136 h 169"/>
                <a:gd name="T10" fmla="*/ 577 w 882"/>
                <a:gd name="T11" fmla="*/ 109 h 169"/>
                <a:gd name="T12" fmla="*/ 577 w 882"/>
                <a:gd name="T13" fmla="*/ 133 h 169"/>
                <a:gd name="T14" fmla="*/ 607 w 882"/>
                <a:gd name="T15" fmla="*/ 148 h 169"/>
                <a:gd name="T16" fmla="*/ 597 w 882"/>
                <a:gd name="T17" fmla="*/ 83 h 169"/>
                <a:gd name="T18" fmla="*/ 498 w 882"/>
                <a:gd name="T19" fmla="*/ 30 h 169"/>
                <a:gd name="T20" fmla="*/ 445 w 882"/>
                <a:gd name="T21" fmla="*/ 66 h 169"/>
                <a:gd name="T22" fmla="*/ 450 w 882"/>
                <a:gd name="T23" fmla="*/ 119 h 169"/>
                <a:gd name="T24" fmla="*/ 500 w 882"/>
                <a:gd name="T25" fmla="*/ 133 h 169"/>
                <a:gd name="T26" fmla="*/ 498 w 882"/>
                <a:gd name="T27" fmla="*/ 101 h 169"/>
                <a:gd name="T28" fmla="*/ 475 w 882"/>
                <a:gd name="T29" fmla="*/ 117 h 169"/>
                <a:gd name="T30" fmla="*/ 454 w 882"/>
                <a:gd name="T31" fmla="*/ 82 h 169"/>
                <a:gd name="T32" fmla="*/ 503 w 882"/>
                <a:gd name="T33" fmla="*/ 53 h 169"/>
                <a:gd name="T34" fmla="*/ 533 w 882"/>
                <a:gd name="T35" fmla="*/ 101 h 169"/>
                <a:gd name="T36" fmla="*/ 482 w 882"/>
                <a:gd name="T37" fmla="*/ 153 h 169"/>
                <a:gd name="T38" fmla="*/ 429 w 882"/>
                <a:gd name="T39" fmla="*/ 105 h 169"/>
                <a:gd name="T40" fmla="*/ 467 w 882"/>
                <a:gd name="T41" fmla="*/ 28 h 169"/>
                <a:gd name="T42" fmla="*/ 562 w 882"/>
                <a:gd name="T43" fmla="*/ 28 h 169"/>
                <a:gd name="T44" fmla="*/ 628 w 882"/>
                <a:gd name="T45" fmla="*/ 107 h 169"/>
                <a:gd name="T46" fmla="*/ 648 w 882"/>
                <a:gd name="T47" fmla="*/ 149 h 169"/>
                <a:gd name="T48" fmla="*/ 787 w 882"/>
                <a:gd name="T49" fmla="*/ 156 h 169"/>
                <a:gd name="T50" fmla="*/ 825 w 882"/>
                <a:gd name="T51" fmla="*/ 140 h 169"/>
                <a:gd name="T52" fmla="*/ 861 w 882"/>
                <a:gd name="T53" fmla="*/ 166 h 169"/>
                <a:gd name="T54" fmla="*/ 866 w 882"/>
                <a:gd name="T55" fmla="*/ 131 h 169"/>
                <a:gd name="T56" fmla="*/ 807 w 882"/>
                <a:gd name="T57" fmla="*/ 111 h 169"/>
                <a:gd name="T58" fmla="*/ 755 w 882"/>
                <a:gd name="T59" fmla="*/ 146 h 169"/>
                <a:gd name="T60" fmla="*/ 656 w 882"/>
                <a:gd name="T61" fmla="*/ 141 h 169"/>
                <a:gd name="T62" fmla="*/ 648 w 882"/>
                <a:gd name="T63" fmla="*/ 82 h 169"/>
                <a:gd name="T64" fmla="*/ 665 w 882"/>
                <a:gd name="T65" fmla="*/ 14 h 169"/>
                <a:gd name="T66" fmla="*/ 627 w 882"/>
                <a:gd name="T67" fmla="*/ 8 h 169"/>
                <a:gd name="T68" fmla="*/ 645 w 882"/>
                <a:gd name="T69" fmla="*/ 21 h 169"/>
                <a:gd name="T70" fmla="*/ 624 w 882"/>
                <a:gd name="T71" fmla="*/ 53 h 169"/>
                <a:gd name="T72" fmla="*/ 546 w 882"/>
                <a:gd name="T73" fmla="*/ 5 h 169"/>
                <a:gd name="T74" fmla="*/ 451 w 882"/>
                <a:gd name="T75" fmla="*/ 21 h 169"/>
                <a:gd name="T76" fmla="*/ 401 w 882"/>
                <a:gd name="T77" fmla="*/ 66 h 169"/>
                <a:gd name="T78" fmla="*/ 391 w 882"/>
                <a:gd name="T79" fmla="*/ 29 h 169"/>
                <a:gd name="T80" fmla="*/ 408 w 882"/>
                <a:gd name="T81" fmla="*/ 51 h 169"/>
                <a:gd name="T82" fmla="*/ 422 w 882"/>
                <a:gd name="T83" fmla="*/ 25 h 169"/>
                <a:gd name="T84" fmla="*/ 371 w 882"/>
                <a:gd name="T85" fmla="*/ 17 h 169"/>
                <a:gd name="T86" fmla="*/ 309 w 882"/>
                <a:gd name="T87" fmla="*/ 20 h 169"/>
                <a:gd name="T88" fmla="*/ 189 w 882"/>
                <a:gd name="T89" fmla="*/ 34 h 169"/>
                <a:gd name="T90" fmla="*/ 130 w 882"/>
                <a:gd name="T91" fmla="*/ 79 h 169"/>
                <a:gd name="T92" fmla="*/ 78 w 882"/>
                <a:gd name="T93" fmla="*/ 87 h 169"/>
                <a:gd name="T94" fmla="*/ 83 w 882"/>
                <a:gd name="T95" fmla="*/ 46 h 169"/>
                <a:gd name="T96" fmla="*/ 107 w 882"/>
                <a:gd name="T97" fmla="*/ 63 h 169"/>
                <a:gd name="T98" fmla="*/ 119 w 882"/>
                <a:gd name="T99" fmla="*/ 54 h 169"/>
                <a:gd name="T100" fmla="*/ 96 w 882"/>
                <a:gd name="T101" fmla="*/ 20 h 169"/>
                <a:gd name="T102" fmla="*/ 54 w 882"/>
                <a:gd name="T103" fmla="*/ 30 h 169"/>
                <a:gd name="T104" fmla="*/ 0 w 882"/>
                <a:gd name="T105" fmla="*/ 16 h 169"/>
                <a:gd name="T106" fmla="*/ 66 w 882"/>
                <a:gd name="T107" fmla="*/ 98 h 169"/>
                <a:gd name="T108" fmla="*/ 103 w 882"/>
                <a:gd name="T109" fmla="*/ 166 h 169"/>
                <a:gd name="T110" fmla="*/ 133 w 882"/>
                <a:gd name="T111" fmla="*/ 109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2"/>
                <a:gd name="T169" fmla="*/ 0 h 169"/>
                <a:gd name="T170" fmla="*/ 882 w 882"/>
                <a:gd name="T171" fmla="*/ 169 h 1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2" h="169">
                  <a:moveTo>
                    <a:pt x="133" y="109"/>
                  </a:moveTo>
                  <a:lnTo>
                    <a:pt x="156" y="88"/>
                  </a:lnTo>
                  <a:lnTo>
                    <a:pt x="181" y="68"/>
                  </a:lnTo>
                  <a:lnTo>
                    <a:pt x="199" y="58"/>
                  </a:lnTo>
                  <a:lnTo>
                    <a:pt x="220" y="50"/>
                  </a:lnTo>
                  <a:lnTo>
                    <a:pt x="241" y="45"/>
                  </a:lnTo>
                  <a:lnTo>
                    <a:pt x="264" y="41"/>
                  </a:lnTo>
                  <a:lnTo>
                    <a:pt x="294" y="42"/>
                  </a:lnTo>
                  <a:lnTo>
                    <a:pt x="321" y="49"/>
                  </a:lnTo>
                  <a:lnTo>
                    <a:pt x="343" y="59"/>
                  </a:lnTo>
                  <a:lnTo>
                    <a:pt x="362" y="71"/>
                  </a:lnTo>
                  <a:lnTo>
                    <a:pt x="377" y="84"/>
                  </a:lnTo>
                  <a:lnTo>
                    <a:pt x="389" y="99"/>
                  </a:lnTo>
                  <a:lnTo>
                    <a:pt x="400" y="111"/>
                  </a:lnTo>
                  <a:lnTo>
                    <a:pt x="409" y="121"/>
                  </a:lnTo>
                  <a:lnTo>
                    <a:pt x="420" y="133"/>
                  </a:lnTo>
                  <a:lnTo>
                    <a:pt x="433" y="144"/>
                  </a:lnTo>
                  <a:lnTo>
                    <a:pt x="447" y="156"/>
                  </a:lnTo>
                  <a:lnTo>
                    <a:pt x="463" y="164"/>
                  </a:lnTo>
                  <a:lnTo>
                    <a:pt x="480" y="167"/>
                  </a:lnTo>
                  <a:lnTo>
                    <a:pt x="499" y="165"/>
                  </a:lnTo>
                  <a:lnTo>
                    <a:pt x="508" y="161"/>
                  </a:lnTo>
                  <a:lnTo>
                    <a:pt x="519" y="154"/>
                  </a:lnTo>
                  <a:lnTo>
                    <a:pt x="528" y="146"/>
                  </a:lnTo>
                  <a:lnTo>
                    <a:pt x="537" y="136"/>
                  </a:lnTo>
                  <a:lnTo>
                    <a:pt x="544" y="129"/>
                  </a:lnTo>
                  <a:lnTo>
                    <a:pt x="549" y="123"/>
                  </a:lnTo>
                  <a:lnTo>
                    <a:pt x="562" y="112"/>
                  </a:lnTo>
                  <a:lnTo>
                    <a:pt x="570" y="109"/>
                  </a:lnTo>
                  <a:lnTo>
                    <a:pt x="577" y="109"/>
                  </a:lnTo>
                  <a:lnTo>
                    <a:pt x="585" y="113"/>
                  </a:lnTo>
                  <a:lnTo>
                    <a:pt x="593" y="121"/>
                  </a:lnTo>
                  <a:lnTo>
                    <a:pt x="586" y="121"/>
                  </a:lnTo>
                  <a:lnTo>
                    <a:pt x="582" y="124"/>
                  </a:lnTo>
                  <a:lnTo>
                    <a:pt x="577" y="133"/>
                  </a:lnTo>
                  <a:lnTo>
                    <a:pt x="578" y="142"/>
                  </a:lnTo>
                  <a:lnTo>
                    <a:pt x="582" y="152"/>
                  </a:lnTo>
                  <a:lnTo>
                    <a:pt x="589" y="154"/>
                  </a:lnTo>
                  <a:lnTo>
                    <a:pt x="598" y="153"/>
                  </a:lnTo>
                  <a:lnTo>
                    <a:pt x="607" y="148"/>
                  </a:lnTo>
                  <a:lnTo>
                    <a:pt x="610" y="142"/>
                  </a:lnTo>
                  <a:lnTo>
                    <a:pt x="611" y="134"/>
                  </a:lnTo>
                  <a:lnTo>
                    <a:pt x="611" y="119"/>
                  </a:lnTo>
                  <a:lnTo>
                    <a:pt x="606" y="100"/>
                  </a:lnTo>
                  <a:lnTo>
                    <a:pt x="597" y="83"/>
                  </a:lnTo>
                  <a:lnTo>
                    <a:pt x="582" y="67"/>
                  </a:lnTo>
                  <a:lnTo>
                    <a:pt x="566" y="51"/>
                  </a:lnTo>
                  <a:lnTo>
                    <a:pt x="546" y="41"/>
                  </a:lnTo>
                  <a:lnTo>
                    <a:pt x="524" y="33"/>
                  </a:lnTo>
                  <a:lnTo>
                    <a:pt x="498" y="30"/>
                  </a:lnTo>
                  <a:lnTo>
                    <a:pt x="483" y="31"/>
                  </a:lnTo>
                  <a:lnTo>
                    <a:pt x="471" y="37"/>
                  </a:lnTo>
                  <a:lnTo>
                    <a:pt x="461" y="45"/>
                  </a:lnTo>
                  <a:lnTo>
                    <a:pt x="451" y="54"/>
                  </a:lnTo>
                  <a:lnTo>
                    <a:pt x="445" y="66"/>
                  </a:lnTo>
                  <a:lnTo>
                    <a:pt x="441" y="76"/>
                  </a:lnTo>
                  <a:lnTo>
                    <a:pt x="439" y="88"/>
                  </a:lnTo>
                  <a:lnTo>
                    <a:pt x="441" y="100"/>
                  </a:lnTo>
                  <a:lnTo>
                    <a:pt x="445" y="111"/>
                  </a:lnTo>
                  <a:lnTo>
                    <a:pt x="450" y="119"/>
                  </a:lnTo>
                  <a:lnTo>
                    <a:pt x="457" y="127"/>
                  </a:lnTo>
                  <a:lnTo>
                    <a:pt x="463" y="132"/>
                  </a:lnTo>
                  <a:lnTo>
                    <a:pt x="479" y="137"/>
                  </a:lnTo>
                  <a:lnTo>
                    <a:pt x="494" y="136"/>
                  </a:lnTo>
                  <a:lnTo>
                    <a:pt x="500" y="133"/>
                  </a:lnTo>
                  <a:lnTo>
                    <a:pt x="505" y="131"/>
                  </a:lnTo>
                  <a:lnTo>
                    <a:pt x="511" y="123"/>
                  </a:lnTo>
                  <a:lnTo>
                    <a:pt x="511" y="115"/>
                  </a:lnTo>
                  <a:lnTo>
                    <a:pt x="507" y="107"/>
                  </a:lnTo>
                  <a:lnTo>
                    <a:pt x="498" y="101"/>
                  </a:lnTo>
                  <a:lnTo>
                    <a:pt x="488" y="100"/>
                  </a:lnTo>
                  <a:lnTo>
                    <a:pt x="483" y="101"/>
                  </a:lnTo>
                  <a:lnTo>
                    <a:pt x="479" y="104"/>
                  </a:lnTo>
                  <a:lnTo>
                    <a:pt x="476" y="109"/>
                  </a:lnTo>
                  <a:lnTo>
                    <a:pt x="475" y="117"/>
                  </a:lnTo>
                  <a:lnTo>
                    <a:pt x="468" y="115"/>
                  </a:lnTo>
                  <a:lnTo>
                    <a:pt x="463" y="111"/>
                  </a:lnTo>
                  <a:lnTo>
                    <a:pt x="455" y="98"/>
                  </a:lnTo>
                  <a:lnTo>
                    <a:pt x="454" y="90"/>
                  </a:lnTo>
                  <a:lnTo>
                    <a:pt x="454" y="82"/>
                  </a:lnTo>
                  <a:lnTo>
                    <a:pt x="455" y="72"/>
                  </a:lnTo>
                  <a:lnTo>
                    <a:pt x="461" y="64"/>
                  </a:lnTo>
                  <a:lnTo>
                    <a:pt x="471" y="54"/>
                  </a:lnTo>
                  <a:lnTo>
                    <a:pt x="487" y="50"/>
                  </a:lnTo>
                  <a:lnTo>
                    <a:pt x="503" y="53"/>
                  </a:lnTo>
                  <a:lnTo>
                    <a:pt x="511" y="57"/>
                  </a:lnTo>
                  <a:lnTo>
                    <a:pt x="519" y="62"/>
                  </a:lnTo>
                  <a:lnTo>
                    <a:pt x="527" y="72"/>
                  </a:lnTo>
                  <a:lnTo>
                    <a:pt x="532" y="86"/>
                  </a:lnTo>
                  <a:lnTo>
                    <a:pt x="533" y="101"/>
                  </a:lnTo>
                  <a:lnTo>
                    <a:pt x="532" y="116"/>
                  </a:lnTo>
                  <a:lnTo>
                    <a:pt x="525" y="131"/>
                  </a:lnTo>
                  <a:lnTo>
                    <a:pt x="516" y="142"/>
                  </a:lnTo>
                  <a:lnTo>
                    <a:pt x="500" y="150"/>
                  </a:lnTo>
                  <a:lnTo>
                    <a:pt x="482" y="153"/>
                  </a:lnTo>
                  <a:lnTo>
                    <a:pt x="471" y="152"/>
                  </a:lnTo>
                  <a:lnTo>
                    <a:pt x="462" y="149"/>
                  </a:lnTo>
                  <a:lnTo>
                    <a:pt x="446" y="138"/>
                  </a:lnTo>
                  <a:lnTo>
                    <a:pt x="435" y="124"/>
                  </a:lnTo>
                  <a:lnTo>
                    <a:pt x="429" y="105"/>
                  </a:lnTo>
                  <a:lnTo>
                    <a:pt x="428" y="87"/>
                  </a:lnTo>
                  <a:lnTo>
                    <a:pt x="432" y="67"/>
                  </a:lnTo>
                  <a:lnTo>
                    <a:pt x="439" y="50"/>
                  </a:lnTo>
                  <a:lnTo>
                    <a:pt x="451" y="37"/>
                  </a:lnTo>
                  <a:lnTo>
                    <a:pt x="467" y="28"/>
                  </a:lnTo>
                  <a:lnTo>
                    <a:pt x="486" y="21"/>
                  </a:lnTo>
                  <a:lnTo>
                    <a:pt x="504" y="17"/>
                  </a:lnTo>
                  <a:lnTo>
                    <a:pt x="525" y="18"/>
                  </a:lnTo>
                  <a:lnTo>
                    <a:pt x="544" y="21"/>
                  </a:lnTo>
                  <a:lnTo>
                    <a:pt x="562" y="28"/>
                  </a:lnTo>
                  <a:lnTo>
                    <a:pt x="578" y="37"/>
                  </a:lnTo>
                  <a:lnTo>
                    <a:pt x="593" y="50"/>
                  </a:lnTo>
                  <a:lnTo>
                    <a:pt x="604" y="64"/>
                  </a:lnTo>
                  <a:lnTo>
                    <a:pt x="614" y="79"/>
                  </a:lnTo>
                  <a:lnTo>
                    <a:pt x="628" y="107"/>
                  </a:lnTo>
                  <a:lnTo>
                    <a:pt x="634" y="119"/>
                  </a:lnTo>
                  <a:lnTo>
                    <a:pt x="638" y="129"/>
                  </a:lnTo>
                  <a:lnTo>
                    <a:pt x="641" y="138"/>
                  </a:lnTo>
                  <a:lnTo>
                    <a:pt x="645" y="145"/>
                  </a:lnTo>
                  <a:lnTo>
                    <a:pt x="648" y="149"/>
                  </a:lnTo>
                  <a:lnTo>
                    <a:pt x="656" y="157"/>
                  </a:lnTo>
                  <a:lnTo>
                    <a:pt x="661" y="158"/>
                  </a:lnTo>
                  <a:lnTo>
                    <a:pt x="671" y="160"/>
                  </a:lnTo>
                  <a:lnTo>
                    <a:pt x="673" y="157"/>
                  </a:lnTo>
                  <a:lnTo>
                    <a:pt x="787" y="156"/>
                  </a:lnTo>
                  <a:lnTo>
                    <a:pt x="785" y="157"/>
                  </a:lnTo>
                  <a:lnTo>
                    <a:pt x="792" y="149"/>
                  </a:lnTo>
                  <a:lnTo>
                    <a:pt x="801" y="142"/>
                  </a:lnTo>
                  <a:lnTo>
                    <a:pt x="813" y="140"/>
                  </a:lnTo>
                  <a:lnTo>
                    <a:pt x="825" y="140"/>
                  </a:lnTo>
                  <a:lnTo>
                    <a:pt x="837" y="142"/>
                  </a:lnTo>
                  <a:lnTo>
                    <a:pt x="847" y="148"/>
                  </a:lnTo>
                  <a:lnTo>
                    <a:pt x="855" y="157"/>
                  </a:lnTo>
                  <a:lnTo>
                    <a:pt x="859" y="169"/>
                  </a:lnTo>
                  <a:lnTo>
                    <a:pt x="861" y="166"/>
                  </a:lnTo>
                  <a:lnTo>
                    <a:pt x="882" y="166"/>
                  </a:lnTo>
                  <a:lnTo>
                    <a:pt x="880" y="169"/>
                  </a:lnTo>
                  <a:lnTo>
                    <a:pt x="877" y="149"/>
                  </a:lnTo>
                  <a:lnTo>
                    <a:pt x="873" y="140"/>
                  </a:lnTo>
                  <a:lnTo>
                    <a:pt x="866" y="131"/>
                  </a:lnTo>
                  <a:lnTo>
                    <a:pt x="858" y="121"/>
                  </a:lnTo>
                  <a:lnTo>
                    <a:pt x="849" y="116"/>
                  </a:lnTo>
                  <a:lnTo>
                    <a:pt x="836" y="111"/>
                  </a:lnTo>
                  <a:lnTo>
                    <a:pt x="821" y="109"/>
                  </a:lnTo>
                  <a:lnTo>
                    <a:pt x="807" y="111"/>
                  </a:lnTo>
                  <a:lnTo>
                    <a:pt x="795" y="112"/>
                  </a:lnTo>
                  <a:lnTo>
                    <a:pt x="784" y="115"/>
                  </a:lnTo>
                  <a:lnTo>
                    <a:pt x="776" y="120"/>
                  </a:lnTo>
                  <a:lnTo>
                    <a:pt x="764" y="131"/>
                  </a:lnTo>
                  <a:lnTo>
                    <a:pt x="755" y="146"/>
                  </a:lnTo>
                  <a:lnTo>
                    <a:pt x="755" y="145"/>
                  </a:lnTo>
                  <a:lnTo>
                    <a:pt x="671" y="149"/>
                  </a:lnTo>
                  <a:lnTo>
                    <a:pt x="669" y="152"/>
                  </a:lnTo>
                  <a:lnTo>
                    <a:pt x="661" y="148"/>
                  </a:lnTo>
                  <a:lnTo>
                    <a:pt x="656" y="141"/>
                  </a:lnTo>
                  <a:lnTo>
                    <a:pt x="651" y="131"/>
                  </a:lnTo>
                  <a:lnTo>
                    <a:pt x="647" y="120"/>
                  </a:lnTo>
                  <a:lnTo>
                    <a:pt x="644" y="96"/>
                  </a:lnTo>
                  <a:lnTo>
                    <a:pt x="645" y="87"/>
                  </a:lnTo>
                  <a:lnTo>
                    <a:pt x="648" y="82"/>
                  </a:lnTo>
                  <a:lnTo>
                    <a:pt x="661" y="62"/>
                  </a:lnTo>
                  <a:lnTo>
                    <a:pt x="668" y="42"/>
                  </a:lnTo>
                  <a:lnTo>
                    <a:pt x="669" y="31"/>
                  </a:lnTo>
                  <a:lnTo>
                    <a:pt x="668" y="22"/>
                  </a:lnTo>
                  <a:lnTo>
                    <a:pt x="665" y="14"/>
                  </a:lnTo>
                  <a:lnTo>
                    <a:pt x="660" y="9"/>
                  </a:lnTo>
                  <a:lnTo>
                    <a:pt x="655" y="5"/>
                  </a:lnTo>
                  <a:lnTo>
                    <a:pt x="648" y="1"/>
                  </a:lnTo>
                  <a:lnTo>
                    <a:pt x="636" y="1"/>
                  </a:lnTo>
                  <a:lnTo>
                    <a:pt x="627" y="8"/>
                  </a:lnTo>
                  <a:lnTo>
                    <a:pt x="624" y="13"/>
                  </a:lnTo>
                  <a:lnTo>
                    <a:pt x="623" y="20"/>
                  </a:lnTo>
                  <a:lnTo>
                    <a:pt x="630" y="16"/>
                  </a:lnTo>
                  <a:lnTo>
                    <a:pt x="639" y="17"/>
                  </a:lnTo>
                  <a:lnTo>
                    <a:pt x="645" y="21"/>
                  </a:lnTo>
                  <a:lnTo>
                    <a:pt x="648" y="30"/>
                  </a:lnTo>
                  <a:lnTo>
                    <a:pt x="645" y="41"/>
                  </a:lnTo>
                  <a:lnTo>
                    <a:pt x="638" y="50"/>
                  </a:lnTo>
                  <a:lnTo>
                    <a:pt x="631" y="53"/>
                  </a:lnTo>
                  <a:lnTo>
                    <a:pt x="624" y="53"/>
                  </a:lnTo>
                  <a:lnTo>
                    <a:pt x="618" y="50"/>
                  </a:lnTo>
                  <a:lnTo>
                    <a:pt x="610" y="45"/>
                  </a:lnTo>
                  <a:lnTo>
                    <a:pt x="591" y="30"/>
                  </a:lnTo>
                  <a:lnTo>
                    <a:pt x="570" y="16"/>
                  </a:lnTo>
                  <a:lnTo>
                    <a:pt x="546" y="5"/>
                  </a:lnTo>
                  <a:lnTo>
                    <a:pt x="532" y="1"/>
                  </a:lnTo>
                  <a:lnTo>
                    <a:pt x="516" y="0"/>
                  </a:lnTo>
                  <a:lnTo>
                    <a:pt x="491" y="4"/>
                  </a:lnTo>
                  <a:lnTo>
                    <a:pt x="470" y="10"/>
                  </a:lnTo>
                  <a:lnTo>
                    <a:pt x="451" y="21"/>
                  </a:lnTo>
                  <a:lnTo>
                    <a:pt x="437" y="37"/>
                  </a:lnTo>
                  <a:lnTo>
                    <a:pt x="426" y="50"/>
                  </a:lnTo>
                  <a:lnTo>
                    <a:pt x="417" y="61"/>
                  </a:lnTo>
                  <a:lnTo>
                    <a:pt x="406" y="66"/>
                  </a:lnTo>
                  <a:lnTo>
                    <a:pt x="401" y="66"/>
                  </a:lnTo>
                  <a:lnTo>
                    <a:pt x="395" y="64"/>
                  </a:lnTo>
                  <a:lnTo>
                    <a:pt x="385" y="57"/>
                  </a:lnTo>
                  <a:lnTo>
                    <a:pt x="383" y="46"/>
                  </a:lnTo>
                  <a:lnTo>
                    <a:pt x="384" y="35"/>
                  </a:lnTo>
                  <a:lnTo>
                    <a:pt x="391" y="29"/>
                  </a:lnTo>
                  <a:lnTo>
                    <a:pt x="389" y="37"/>
                  </a:lnTo>
                  <a:lnTo>
                    <a:pt x="392" y="43"/>
                  </a:lnTo>
                  <a:lnTo>
                    <a:pt x="396" y="49"/>
                  </a:lnTo>
                  <a:lnTo>
                    <a:pt x="401" y="50"/>
                  </a:lnTo>
                  <a:lnTo>
                    <a:pt x="408" y="51"/>
                  </a:lnTo>
                  <a:lnTo>
                    <a:pt x="413" y="49"/>
                  </a:lnTo>
                  <a:lnTo>
                    <a:pt x="418" y="45"/>
                  </a:lnTo>
                  <a:lnTo>
                    <a:pt x="422" y="39"/>
                  </a:lnTo>
                  <a:lnTo>
                    <a:pt x="424" y="31"/>
                  </a:lnTo>
                  <a:lnTo>
                    <a:pt x="422" y="25"/>
                  </a:lnTo>
                  <a:lnTo>
                    <a:pt x="417" y="18"/>
                  </a:lnTo>
                  <a:lnTo>
                    <a:pt x="409" y="13"/>
                  </a:lnTo>
                  <a:lnTo>
                    <a:pt x="398" y="12"/>
                  </a:lnTo>
                  <a:lnTo>
                    <a:pt x="385" y="12"/>
                  </a:lnTo>
                  <a:lnTo>
                    <a:pt x="371" y="17"/>
                  </a:lnTo>
                  <a:lnTo>
                    <a:pt x="358" y="29"/>
                  </a:lnTo>
                  <a:lnTo>
                    <a:pt x="355" y="28"/>
                  </a:lnTo>
                  <a:lnTo>
                    <a:pt x="350" y="25"/>
                  </a:lnTo>
                  <a:lnTo>
                    <a:pt x="332" y="22"/>
                  </a:lnTo>
                  <a:lnTo>
                    <a:pt x="309" y="20"/>
                  </a:lnTo>
                  <a:lnTo>
                    <a:pt x="282" y="18"/>
                  </a:lnTo>
                  <a:lnTo>
                    <a:pt x="253" y="18"/>
                  </a:lnTo>
                  <a:lnTo>
                    <a:pt x="226" y="22"/>
                  </a:lnTo>
                  <a:lnTo>
                    <a:pt x="200" y="30"/>
                  </a:lnTo>
                  <a:lnTo>
                    <a:pt x="189" y="34"/>
                  </a:lnTo>
                  <a:lnTo>
                    <a:pt x="179" y="41"/>
                  </a:lnTo>
                  <a:lnTo>
                    <a:pt x="170" y="47"/>
                  </a:lnTo>
                  <a:lnTo>
                    <a:pt x="162" y="55"/>
                  </a:lnTo>
                  <a:lnTo>
                    <a:pt x="146" y="68"/>
                  </a:lnTo>
                  <a:lnTo>
                    <a:pt x="130" y="79"/>
                  </a:lnTo>
                  <a:lnTo>
                    <a:pt x="119" y="88"/>
                  </a:lnTo>
                  <a:lnTo>
                    <a:pt x="107" y="94"/>
                  </a:lnTo>
                  <a:lnTo>
                    <a:pt x="96" y="96"/>
                  </a:lnTo>
                  <a:lnTo>
                    <a:pt x="87" y="94"/>
                  </a:lnTo>
                  <a:lnTo>
                    <a:pt x="78" y="87"/>
                  </a:lnTo>
                  <a:lnTo>
                    <a:pt x="70" y="75"/>
                  </a:lnTo>
                  <a:lnTo>
                    <a:pt x="68" y="64"/>
                  </a:lnTo>
                  <a:lnTo>
                    <a:pt x="71" y="55"/>
                  </a:lnTo>
                  <a:lnTo>
                    <a:pt x="76" y="50"/>
                  </a:lnTo>
                  <a:lnTo>
                    <a:pt x="83" y="46"/>
                  </a:lnTo>
                  <a:lnTo>
                    <a:pt x="91" y="46"/>
                  </a:lnTo>
                  <a:lnTo>
                    <a:pt x="97" y="47"/>
                  </a:lnTo>
                  <a:lnTo>
                    <a:pt x="103" y="51"/>
                  </a:lnTo>
                  <a:lnTo>
                    <a:pt x="105" y="55"/>
                  </a:lnTo>
                  <a:lnTo>
                    <a:pt x="107" y="63"/>
                  </a:lnTo>
                  <a:lnTo>
                    <a:pt x="104" y="70"/>
                  </a:lnTo>
                  <a:lnTo>
                    <a:pt x="97" y="79"/>
                  </a:lnTo>
                  <a:lnTo>
                    <a:pt x="107" y="76"/>
                  </a:lnTo>
                  <a:lnTo>
                    <a:pt x="115" y="67"/>
                  </a:lnTo>
                  <a:lnTo>
                    <a:pt x="119" y="54"/>
                  </a:lnTo>
                  <a:lnTo>
                    <a:pt x="117" y="47"/>
                  </a:lnTo>
                  <a:lnTo>
                    <a:pt x="116" y="39"/>
                  </a:lnTo>
                  <a:lnTo>
                    <a:pt x="111" y="30"/>
                  </a:lnTo>
                  <a:lnTo>
                    <a:pt x="104" y="25"/>
                  </a:lnTo>
                  <a:lnTo>
                    <a:pt x="96" y="20"/>
                  </a:lnTo>
                  <a:lnTo>
                    <a:pt x="87" y="18"/>
                  </a:lnTo>
                  <a:lnTo>
                    <a:pt x="78" y="18"/>
                  </a:lnTo>
                  <a:lnTo>
                    <a:pt x="70" y="20"/>
                  </a:lnTo>
                  <a:lnTo>
                    <a:pt x="60" y="24"/>
                  </a:lnTo>
                  <a:lnTo>
                    <a:pt x="54" y="30"/>
                  </a:lnTo>
                  <a:lnTo>
                    <a:pt x="43" y="20"/>
                  </a:lnTo>
                  <a:lnTo>
                    <a:pt x="30" y="12"/>
                  </a:lnTo>
                  <a:lnTo>
                    <a:pt x="14" y="9"/>
                  </a:lnTo>
                  <a:lnTo>
                    <a:pt x="6" y="10"/>
                  </a:lnTo>
                  <a:lnTo>
                    <a:pt x="0" y="16"/>
                  </a:lnTo>
                  <a:lnTo>
                    <a:pt x="18" y="26"/>
                  </a:lnTo>
                  <a:lnTo>
                    <a:pt x="34" y="39"/>
                  </a:lnTo>
                  <a:lnTo>
                    <a:pt x="47" y="57"/>
                  </a:lnTo>
                  <a:lnTo>
                    <a:pt x="58" y="76"/>
                  </a:lnTo>
                  <a:lnTo>
                    <a:pt x="66" y="98"/>
                  </a:lnTo>
                  <a:lnTo>
                    <a:pt x="72" y="120"/>
                  </a:lnTo>
                  <a:lnTo>
                    <a:pt x="75" y="145"/>
                  </a:lnTo>
                  <a:lnTo>
                    <a:pt x="76" y="169"/>
                  </a:lnTo>
                  <a:lnTo>
                    <a:pt x="78" y="166"/>
                  </a:lnTo>
                  <a:lnTo>
                    <a:pt x="103" y="166"/>
                  </a:lnTo>
                  <a:lnTo>
                    <a:pt x="101" y="169"/>
                  </a:lnTo>
                  <a:lnTo>
                    <a:pt x="104" y="156"/>
                  </a:lnTo>
                  <a:lnTo>
                    <a:pt x="109" y="141"/>
                  </a:lnTo>
                  <a:lnTo>
                    <a:pt x="120" y="125"/>
                  </a:lnTo>
                  <a:lnTo>
                    <a:pt x="133" y="109"/>
                  </a:lnTo>
                  <a:lnTo>
                    <a:pt x="134" y="107"/>
                  </a:lnTo>
                  <a:lnTo>
                    <a:pt x="133"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4" name="Freeform 94"/>
            <p:cNvSpPr>
              <a:spLocks/>
            </p:cNvSpPr>
            <p:nvPr/>
          </p:nvSpPr>
          <p:spPr bwMode="auto">
            <a:xfrm>
              <a:off x="9602" y="2014"/>
              <a:ext cx="882" cy="171"/>
            </a:xfrm>
            <a:custGeom>
              <a:avLst/>
              <a:gdLst>
                <a:gd name="T0" fmla="*/ 220 w 882"/>
                <a:gd name="T1" fmla="*/ 122 h 171"/>
                <a:gd name="T2" fmla="*/ 343 w 882"/>
                <a:gd name="T3" fmla="*/ 112 h 171"/>
                <a:gd name="T4" fmla="*/ 409 w 882"/>
                <a:gd name="T5" fmla="*/ 50 h 171"/>
                <a:gd name="T6" fmla="*/ 480 w 882"/>
                <a:gd name="T7" fmla="*/ 3 h 171"/>
                <a:gd name="T8" fmla="*/ 537 w 882"/>
                <a:gd name="T9" fmla="*/ 36 h 171"/>
                <a:gd name="T10" fmla="*/ 577 w 882"/>
                <a:gd name="T11" fmla="*/ 62 h 171"/>
                <a:gd name="T12" fmla="*/ 577 w 882"/>
                <a:gd name="T13" fmla="*/ 40 h 171"/>
                <a:gd name="T14" fmla="*/ 607 w 882"/>
                <a:gd name="T15" fmla="*/ 24 h 171"/>
                <a:gd name="T16" fmla="*/ 597 w 882"/>
                <a:gd name="T17" fmla="*/ 89 h 171"/>
                <a:gd name="T18" fmla="*/ 498 w 882"/>
                <a:gd name="T19" fmla="*/ 141 h 171"/>
                <a:gd name="T20" fmla="*/ 445 w 882"/>
                <a:gd name="T21" fmla="*/ 106 h 171"/>
                <a:gd name="T22" fmla="*/ 450 w 882"/>
                <a:gd name="T23" fmla="*/ 53 h 171"/>
                <a:gd name="T24" fmla="*/ 500 w 882"/>
                <a:gd name="T25" fmla="*/ 38 h 171"/>
                <a:gd name="T26" fmla="*/ 498 w 882"/>
                <a:gd name="T27" fmla="*/ 70 h 171"/>
                <a:gd name="T28" fmla="*/ 475 w 882"/>
                <a:gd name="T29" fmla="*/ 52 h 171"/>
                <a:gd name="T30" fmla="*/ 454 w 882"/>
                <a:gd name="T31" fmla="*/ 90 h 171"/>
                <a:gd name="T32" fmla="*/ 503 w 882"/>
                <a:gd name="T33" fmla="*/ 119 h 171"/>
                <a:gd name="T34" fmla="*/ 533 w 882"/>
                <a:gd name="T35" fmla="*/ 70 h 171"/>
                <a:gd name="T36" fmla="*/ 482 w 882"/>
                <a:gd name="T37" fmla="*/ 17 h 171"/>
                <a:gd name="T38" fmla="*/ 429 w 882"/>
                <a:gd name="T39" fmla="*/ 66 h 171"/>
                <a:gd name="T40" fmla="*/ 467 w 882"/>
                <a:gd name="T41" fmla="*/ 144 h 171"/>
                <a:gd name="T42" fmla="*/ 562 w 882"/>
                <a:gd name="T43" fmla="*/ 144 h 171"/>
                <a:gd name="T44" fmla="*/ 628 w 882"/>
                <a:gd name="T45" fmla="*/ 65 h 171"/>
                <a:gd name="T46" fmla="*/ 648 w 882"/>
                <a:gd name="T47" fmla="*/ 21 h 171"/>
                <a:gd name="T48" fmla="*/ 673 w 882"/>
                <a:gd name="T49" fmla="*/ 8 h 171"/>
                <a:gd name="T50" fmla="*/ 813 w 882"/>
                <a:gd name="T51" fmla="*/ 32 h 171"/>
                <a:gd name="T52" fmla="*/ 859 w 882"/>
                <a:gd name="T53" fmla="*/ 3 h 171"/>
                <a:gd name="T54" fmla="*/ 877 w 882"/>
                <a:gd name="T55" fmla="*/ 21 h 171"/>
                <a:gd name="T56" fmla="*/ 836 w 882"/>
                <a:gd name="T57" fmla="*/ 61 h 171"/>
                <a:gd name="T58" fmla="*/ 776 w 882"/>
                <a:gd name="T59" fmla="*/ 52 h 171"/>
                <a:gd name="T60" fmla="*/ 661 w 882"/>
                <a:gd name="T61" fmla="*/ 24 h 171"/>
                <a:gd name="T62" fmla="*/ 645 w 882"/>
                <a:gd name="T63" fmla="*/ 85 h 171"/>
                <a:gd name="T64" fmla="*/ 668 w 882"/>
                <a:gd name="T65" fmla="*/ 148 h 171"/>
                <a:gd name="T66" fmla="*/ 636 w 882"/>
                <a:gd name="T67" fmla="*/ 169 h 171"/>
                <a:gd name="T68" fmla="*/ 639 w 882"/>
                <a:gd name="T69" fmla="*/ 155 h 171"/>
                <a:gd name="T70" fmla="*/ 631 w 882"/>
                <a:gd name="T71" fmla="*/ 119 h 171"/>
                <a:gd name="T72" fmla="*/ 570 w 882"/>
                <a:gd name="T73" fmla="*/ 156 h 171"/>
                <a:gd name="T74" fmla="*/ 470 w 882"/>
                <a:gd name="T75" fmla="*/ 161 h 171"/>
                <a:gd name="T76" fmla="*/ 406 w 882"/>
                <a:gd name="T77" fmla="*/ 106 h 171"/>
                <a:gd name="T78" fmla="*/ 384 w 882"/>
                <a:gd name="T79" fmla="*/ 136 h 171"/>
                <a:gd name="T80" fmla="*/ 401 w 882"/>
                <a:gd name="T81" fmla="*/ 122 h 171"/>
                <a:gd name="T82" fmla="*/ 424 w 882"/>
                <a:gd name="T83" fmla="*/ 140 h 171"/>
                <a:gd name="T84" fmla="*/ 385 w 882"/>
                <a:gd name="T85" fmla="*/ 160 h 171"/>
                <a:gd name="T86" fmla="*/ 332 w 882"/>
                <a:gd name="T87" fmla="*/ 149 h 171"/>
                <a:gd name="T88" fmla="*/ 200 w 882"/>
                <a:gd name="T89" fmla="*/ 141 h 171"/>
                <a:gd name="T90" fmla="*/ 146 w 882"/>
                <a:gd name="T91" fmla="*/ 103 h 171"/>
                <a:gd name="T92" fmla="*/ 87 w 882"/>
                <a:gd name="T93" fmla="*/ 78 h 171"/>
                <a:gd name="T94" fmla="*/ 76 w 882"/>
                <a:gd name="T95" fmla="*/ 122 h 171"/>
                <a:gd name="T96" fmla="*/ 105 w 882"/>
                <a:gd name="T97" fmla="*/ 116 h 171"/>
                <a:gd name="T98" fmla="*/ 115 w 882"/>
                <a:gd name="T99" fmla="*/ 104 h 171"/>
                <a:gd name="T100" fmla="*/ 104 w 882"/>
                <a:gd name="T101" fmla="*/ 148 h 171"/>
                <a:gd name="T102" fmla="*/ 60 w 882"/>
                <a:gd name="T103" fmla="*/ 148 h 171"/>
                <a:gd name="T104" fmla="*/ 6 w 882"/>
                <a:gd name="T105" fmla="*/ 161 h 171"/>
                <a:gd name="T106" fmla="*/ 58 w 882"/>
                <a:gd name="T107" fmla="*/ 97 h 171"/>
                <a:gd name="T108" fmla="*/ 78 w 882"/>
                <a:gd name="T109" fmla="*/ 0 h 171"/>
                <a:gd name="T110" fmla="*/ 120 w 882"/>
                <a:gd name="T111" fmla="*/ 46 h 1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2"/>
                <a:gd name="T169" fmla="*/ 0 h 171"/>
                <a:gd name="T170" fmla="*/ 882 w 882"/>
                <a:gd name="T171" fmla="*/ 171 h 1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2" h="171">
                  <a:moveTo>
                    <a:pt x="133" y="62"/>
                  </a:moveTo>
                  <a:lnTo>
                    <a:pt x="156" y="83"/>
                  </a:lnTo>
                  <a:lnTo>
                    <a:pt x="181" y="103"/>
                  </a:lnTo>
                  <a:lnTo>
                    <a:pt x="199" y="114"/>
                  </a:lnTo>
                  <a:lnTo>
                    <a:pt x="220" y="122"/>
                  </a:lnTo>
                  <a:lnTo>
                    <a:pt x="241" y="127"/>
                  </a:lnTo>
                  <a:lnTo>
                    <a:pt x="264" y="131"/>
                  </a:lnTo>
                  <a:lnTo>
                    <a:pt x="294" y="130"/>
                  </a:lnTo>
                  <a:lnTo>
                    <a:pt x="321" y="123"/>
                  </a:lnTo>
                  <a:lnTo>
                    <a:pt x="343" y="112"/>
                  </a:lnTo>
                  <a:lnTo>
                    <a:pt x="362" y="101"/>
                  </a:lnTo>
                  <a:lnTo>
                    <a:pt x="377" y="86"/>
                  </a:lnTo>
                  <a:lnTo>
                    <a:pt x="389" y="73"/>
                  </a:lnTo>
                  <a:lnTo>
                    <a:pt x="400" y="60"/>
                  </a:lnTo>
                  <a:lnTo>
                    <a:pt x="409" y="50"/>
                  </a:lnTo>
                  <a:lnTo>
                    <a:pt x="420" y="38"/>
                  </a:lnTo>
                  <a:lnTo>
                    <a:pt x="433" y="28"/>
                  </a:lnTo>
                  <a:lnTo>
                    <a:pt x="447" y="15"/>
                  </a:lnTo>
                  <a:lnTo>
                    <a:pt x="463" y="7"/>
                  </a:lnTo>
                  <a:lnTo>
                    <a:pt x="480" y="3"/>
                  </a:lnTo>
                  <a:lnTo>
                    <a:pt x="499" y="5"/>
                  </a:lnTo>
                  <a:lnTo>
                    <a:pt x="508" y="9"/>
                  </a:lnTo>
                  <a:lnTo>
                    <a:pt x="519" y="16"/>
                  </a:lnTo>
                  <a:lnTo>
                    <a:pt x="528" y="25"/>
                  </a:lnTo>
                  <a:lnTo>
                    <a:pt x="537" y="36"/>
                  </a:lnTo>
                  <a:lnTo>
                    <a:pt x="544" y="42"/>
                  </a:lnTo>
                  <a:lnTo>
                    <a:pt x="549" y="49"/>
                  </a:lnTo>
                  <a:lnTo>
                    <a:pt x="562" y="60"/>
                  </a:lnTo>
                  <a:lnTo>
                    <a:pt x="570" y="62"/>
                  </a:lnTo>
                  <a:lnTo>
                    <a:pt x="577" y="62"/>
                  </a:lnTo>
                  <a:lnTo>
                    <a:pt x="585" y="58"/>
                  </a:lnTo>
                  <a:lnTo>
                    <a:pt x="593" y="50"/>
                  </a:lnTo>
                  <a:lnTo>
                    <a:pt x="586" y="50"/>
                  </a:lnTo>
                  <a:lnTo>
                    <a:pt x="582" y="48"/>
                  </a:lnTo>
                  <a:lnTo>
                    <a:pt x="577" y="40"/>
                  </a:lnTo>
                  <a:lnTo>
                    <a:pt x="578" y="29"/>
                  </a:lnTo>
                  <a:lnTo>
                    <a:pt x="582" y="19"/>
                  </a:lnTo>
                  <a:lnTo>
                    <a:pt x="589" y="16"/>
                  </a:lnTo>
                  <a:lnTo>
                    <a:pt x="598" y="17"/>
                  </a:lnTo>
                  <a:lnTo>
                    <a:pt x="607" y="24"/>
                  </a:lnTo>
                  <a:lnTo>
                    <a:pt x="610" y="29"/>
                  </a:lnTo>
                  <a:lnTo>
                    <a:pt x="611" y="37"/>
                  </a:lnTo>
                  <a:lnTo>
                    <a:pt x="611" y="53"/>
                  </a:lnTo>
                  <a:lnTo>
                    <a:pt x="606" y="71"/>
                  </a:lnTo>
                  <a:lnTo>
                    <a:pt x="597" y="89"/>
                  </a:lnTo>
                  <a:lnTo>
                    <a:pt x="582" y="106"/>
                  </a:lnTo>
                  <a:lnTo>
                    <a:pt x="566" y="120"/>
                  </a:lnTo>
                  <a:lnTo>
                    <a:pt x="546" y="131"/>
                  </a:lnTo>
                  <a:lnTo>
                    <a:pt x="524" y="139"/>
                  </a:lnTo>
                  <a:lnTo>
                    <a:pt x="498" y="141"/>
                  </a:lnTo>
                  <a:lnTo>
                    <a:pt x="483" y="140"/>
                  </a:lnTo>
                  <a:lnTo>
                    <a:pt x="471" y="135"/>
                  </a:lnTo>
                  <a:lnTo>
                    <a:pt x="461" y="127"/>
                  </a:lnTo>
                  <a:lnTo>
                    <a:pt x="451" y="118"/>
                  </a:lnTo>
                  <a:lnTo>
                    <a:pt x="445" y="106"/>
                  </a:lnTo>
                  <a:lnTo>
                    <a:pt x="441" y="95"/>
                  </a:lnTo>
                  <a:lnTo>
                    <a:pt x="439" y="83"/>
                  </a:lnTo>
                  <a:lnTo>
                    <a:pt x="441" y="71"/>
                  </a:lnTo>
                  <a:lnTo>
                    <a:pt x="445" y="61"/>
                  </a:lnTo>
                  <a:lnTo>
                    <a:pt x="450" y="53"/>
                  </a:lnTo>
                  <a:lnTo>
                    <a:pt x="457" y="45"/>
                  </a:lnTo>
                  <a:lnTo>
                    <a:pt x="463" y="40"/>
                  </a:lnTo>
                  <a:lnTo>
                    <a:pt x="479" y="34"/>
                  </a:lnTo>
                  <a:lnTo>
                    <a:pt x="494" y="36"/>
                  </a:lnTo>
                  <a:lnTo>
                    <a:pt x="500" y="38"/>
                  </a:lnTo>
                  <a:lnTo>
                    <a:pt x="505" y="41"/>
                  </a:lnTo>
                  <a:lnTo>
                    <a:pt x="511" y="49"/>
                  </a:lnTo>
                  <a:lnTo>
                    <a:pt x="511" y="57"/>
                  </a:lnTo>
                  <a:lnTo>
                    <a:pt x="507" y="65"/>
                  </a:lnTo>
                  <a:lnTo>
                    <a:pt x="498" y="70"/>
                  </a:lnTo>
                  <a:lnTo>
                    <a:pt x="488" y="70"/>
                  </a:lnTo>
                  <a:lnTo>
                    <a:pt x="483" y="69"/>
                  </a:lnTo>
                  <a:lnTo>
                    <a:pt x="479" y="65"/>
                  </a:lnTo>
                  <a:lnTo>
                    <a:pt x="476" y="60"/>
                  </a:lnTo>
                  <a:lnTo>
                    <a:pt x="475" y="52"/>
                  </a:lnTo>
                  <a:lnTo>
                    <a:pt x="468" y="54"/>
                  </a:lnTo>
                  <a:lnTo>
                    <a:pt x="463" y="60"/>
                  </a:lnTo>
                  <a:lnTo>
                    <a:pt x="455" y="74"/>
                  </a:lnTo>
                  <a:lnTo>
                    <a:pt x="454" y="82"/>
                  </a:lnTo>
                  <a:lnTo>
                    <a:pt x="454" y="90"/>
                  </a:lnTo>
                  <a:lnTo>
                    <a:pt x="455" y="99"/>
                  </a:lnTo>
                  <a:lnTo>
                    <a:pt x="461" y="107"/>
                  </a:lnTo>
                  <a:lnTo>
                    <a:pt x="471" y="118"/>
                  </a:lnTo>
                  <a:lnTo>
                    <a:pt x="487" y="122"/>
                  </a:lnTo>
                  <a:lnTo>
                    <a:pt x="503" y="119"/>
                  </a:lnTo>
                  <a:lnTo>
                    <a:pt x="511" y="115"/>
                  </a:lnTo>
                  <a:lnTo>
                    <a:pt x="519" y="110"/>
                  </a:lnTo>
                  <a:lnTo>
                    <a:pt x="527" y="99"/>
                  </a:lnTo>
                  <a:lnTo>
                    <a:pt x="532" y="86"/>
                  </a:lnTo>
                  <a:lnTo>
                    <a:pt x="533" y="70"/>
                  </a:lnTo>
                  <a:lnTo>
                    <a:pt x="532" y="56"/>
                  </a:lnTo>
                  <a:lnTo>
                    <a:pt x="525" y="41"/>
                  </a:lnTo>
                  <a:lnTo>
                    <a:pt x="516" y="29"/>
                  </a:lnTo>
                  <a:lnTo>
                    <a:pt x="500" y="20"/>
                  </a:lnTo>
                  <a:lnTo>
                    <a:pt x="482" y="17"/>
                  </a:lnTo>
                  <a:lnTo>
                    <a:pt x="471" y="19"/>
                  </a:lnTo>
                  <a:lnTo>
                    <a:pt x="462" y="21"/>
                  </a:lnTo>
                  <a:lnTo>
                    <a:pt x="446" y="33"/>
                  </a:lnTo>
                  <a:lnTo>
                    <a:pt x="435" y="48"/>
                  </a:lnTo>
                  <a:lnTo>
                    <a:pt x="429" y="66"/>
                  </a:lnTo>
                  <a:lnTo>
                    <a:pt x="428" y="85"/>
                  </a:lnTo>
                  <a:lnTo>
                    <a:pt x="432" y="104"/>
                  </a:lnTo>
                  <a:lnTo>
                    <a:pt x="439" y="122"/>
                  </a:lnTo>
                  <a:lnTo>
                    <a:pt x="451" y="135"/>
                  </a:lnTo>
                  <a:lnTo>
                    <a:pt x="467" y="144"/>
                  </a:lnTo>
                  <a:lnTo>
                    <a:pt x="486" y="151"/>
                  </a:lnTo>
                  <a:lnTo>
                    <a:pt x="504" y="155"/>
                  </a:lnTo>
                  <a:lnTo>
                    <a:pt x="525" y="155"/>
                  </a:lnTo>
                  <a:lnTo>
                    <a:pt x="544" y="151"/>
                  </a:lnTo>
                  <a:lnTo>
                    <a:pt x="562" y="144"/>
                  </a:lnTo>
                  <a:lnTo>
                    <a:pt x="578" y="135"/>
                  </a:lnTo>
                  <a:lnTo>
                    <a:pt x="593" y="122"/>
                  </a:lnTo>
                  <a:lnTo>
                    <a:pt x="604" y="107"/>
                  </a:lnTo>
                  <a:lnTo>
                    <a:pt x="614" y="93"/>
                  </a:lnTo>
                  <a:lnTo>
                    <a:pt x="628" y="65"/>
                  </a:lnTo>
                  <a:lnTo>
                    <a:pt x="634" y="53"/>
                  </a:lnTo>
                  <a:lnTo>
                    <a:pt x="638" y="42"/>
                  </a:lnTo>
                  <a:lnTo>
                    <a:pt x="641" y="33"/>
                  </a:lnTo>
                  <a:lnTo>
                    <a:pt x="645" y="27"/>
                  </a:lnTo>
                  <a:lnTo>
                    <a:pt x="648" y="21"/>
                  </a:lnTo>
                  <a:lnTo>
                    <a:pt x="651" y="19"/>
                  </a:lnTo>
                  <a:lnTo>
                    <a:pt x="656" y="15"/>
                  </a:lnTo>
                  <a:lnTo>
                    <a:pt x="661" y="12"/>
                  </a:lnTo>
                  <a:lnTo>
                    <a:pt x="671" y="11"/>
                  </a:lnTo>
                  <a:lnTo>
                    <a:pt x="673" y="8"/>
                  </a:lnTo>
                  <a:lnTo>
                    <a:pt x="787" y="13"/>
                  </a:lnTo>
                  <a:lnTo>
                    <a:pt x="785" y="13"/>
                  </a:lnTo>
                  <a:lnTo>
                    <a:pt x="792" y="21"/>
                  </a:lnTo>
                  <a:lnTo>
                    <a:pt x="801" y="29"/>
                  </a:lnTo>
                  <a:lnTo>
                    <a:pt x="813" y="32"/>
                  </a:lnTo>
                  <a:lnTo>
                    <a:pt x="825" y="32"/>
                  </a:lnTo>
                  <a:lnTo>
                    <a:pt x="837" y="29"/>
                  </a:lnTo>
                  <a:lnTo>
                    <a:pt x="847" y="24"/>
                  </a:lnTo>
                  <a:lnTo>
                    <a:pt x="855" y="15"/>
                  </a:lnTo>
                  <a:lnTo>
                    <a:pt x="859" y="3"/>
                  </a:lnTo>
                  <a:lnTo>
                    <a:pt x="861" y="0"/>
                  </a:lnTo>
                  <a:lnTo>
                    <a:pt x="882" y="0"/>
                  </a:lnTo>
                  <a:lnTo>
                    <a:pt x="880" y="3"/>
                  </a:lnTo>
                  <a:lnTo>
                    <a:pt x="879" y="12"/>
                  </a:lnTo>
                  <a:lnTo>
                    <a:pt x="877" y="21"/>
                  </a:lnTo>
                  <a:lnTo>
                    <a:pt x="873" y="32"/>
                  </a:lnTo>
                  <a:lnTo>
                    <a:pt x="866" y="41"/>
                  </a:lnTo>
                  <a:lnTo>
                    <a:pt x="858" y="50"/>
                  </a:lnTo>
                  <a:lnTo>
                    <a:pt x="849" y="57"/>
                  </a:lnTo>
                  <a:lnTo>
                    <a:pt x="836" y="61"/>
                  </a:lnTo>
                  <a:lnTo>
                    <a:pt x="821" y="62"/>
                  </a:lnTo>
                  <a:lnTo>
                    <a:pt x="807" y="61"/>
                  </a:lnTo>
                  <a:lnTo>
                    <a:pt x="795" y="60"/>
                  </a:lnTo>
                  <a:lnTo>
                    <a:pt x="784" y="57"/>
                  </a:lnTo>
                  <a:lnTo>
                    <a:pt x="776" y="52"/>
                  </a:lnTo>
                  <a:lnTo>
                    <a:pt x="764" y="41"/>
                  </a:lnTo>
                  <a:lnTo>
                    <a:pt x="755" y="25"/>
                  </a:lnTo>
                  <a:lnTo>
                    <a:pt x="671" y="19"/>
                  </a:lnTo>
                  <a:lnTo>
                    <a:pt x="669" y="19"/>
                  </a:lnTo>
                  <a:lnTo>
                    <a:pt x="661" y="24"/>
                  </a:lnTo>
                  <a:lnTo>
                    <a:pt x="656" y="31"/>
                  </a:lnTo>
                  <a:lnTo>
                    <a:pt x="651" y="41"/>
                  </a:lnTo>
                  <a:lnTo>
                    <a:pt x="647" y="52"/>
                  </a:lnTo>
                  <a:lnTo>
                    <a:pt x="644" y="75"/>
                  </a:lnTo>
                  <a:lnTo>
                    <a:pt x="645" y="85"/>
                  </a:lnTo>
                  <a:lnTo>
                    <a:pt x="648" y="90"/>
                  </a:lnTo>
                  <a:lnTo>
                    <a:pt x="661" y="108"/>
                  </a:lnTo>
                  <a:lnTo>
                    <a:pt x="668" y="128"/>
                  </a:lnTo>
                  <a:lnTo>
                    <a:pt x="669" y="139"/>
                  </a:lnTo>
                  <a:lnTo>
                    <a:pt x="668" y="148"/>
                  </a:lnTo>
                  <a:lnTo>
                    <a:pt x="665" y="156"/>
                  </a:lnTo>
                  <a:lnTo>
                    <a:pt x="660" y="163"/>
                  </a:lnTo>
                  <a:lnTo>
                    <a:pt x="655" y="167"/>
                  </a:lnTo>
                  <a:lnTo>
                    <a:pt x="648" y="169"/>
                  </a:lnTo>
                  <a:lnTo>
                    <a:pt x="636" y="169"/>
                  </a:lnTo>
                  <a:lnTo>
                    <a:pt x="627" y="164"/>
                  </a:lnTo>
                  <a:lnTo>
                    <a:pt x="624" y="159"/>
                  </a:lnTo>
                  <a:lnTo>
                    <a:pt x="623" y="152"/>
                  </a:lnTo>
                  <a:lnTo>
                    <a:pt x="630" y="156"/>
                  </a:lnTo>
                  <a:lnTo>
                    <a:pt x="639" y="155"/>
                  </a:lnTo>
                  <a:lnTo>
                    <a:pt x="645" y="151"/>
                  </a:lnTo>
                  <a:lnTo>
                    <a:pt x="648" y="141"/>
                  </a:lnTo>
                  <a:lnTo>
                    <a:pt x="645" y="131"/>
                  </a:lnTo>
                  <a:lnTo>
                    <a:pt x="638" y="122"/>
                  </a:lnTo>
                  <a:lnTo>
                    <a:pt x="631" y="119"/>
                  </a:lnTo>
                  <a:lnTo>
                    <a:pt x="624" y="119"/>
                  </a:lnTo>
                  <a:lnTo>
                    <a:pt x="618" y="122"/>
                  </a:lnTo>
                  <a:lnTo>
                    <a:pt x="610" y="127"/>
                  </a:lnTo>
                  <a:lnTo>
                    <a:pt x="591" y="141"/>
                  </a:lnTo>
                  <a:lnTo>
                    <a:pt x="570" y="156"/>
                  </a:lnTo>
                  <a:lnTo>
                    <a:pt x="546" y="167"/>
                  </a:lnTo>
                  <a:lnTo>
                    <a:pt x="532" y="169"/>
                  </a:lnTo>
                  <a:lnTo>
                    <a:pt x="516" y="171"/>
                  </a:lnTo>
                  <a:lnTo>
                    <a:pt x="491" y="168"/>
                  </a:lnTo>
                  <a:lnTo>
                    <a:pt x="470" y="161"/>
                  </a:lnTo>
                  <a:lnTo>
                    <a:pt x="451" y="151"/>
                  </a:lnTo>
                  <a:lnTo>
                    <a:pt x="437" y="135"/>
                  </a:lnTo>
                  <a:lnTo>
                    <a:pt x="426" y="122"/>
                  </a:lnTo>
                  <a:lnTo>
                    <a:pt x="417" y="111"/>
                  </a:lnTo>
                  <a:lnTo>
                    <a:pt x="406" y="106"/>
                  </a:lnTo>
                  <a:lnTo>
                    <a:pt x="401" y="106"/>
                  </a:lnTo>
                  <a:lnTo>
                    <a:pt x="395" y="107"/>
                  </a:lnTo>
                  <a:lnTo>
                    <a:pt x="385" y="115"/>
                  </a:lnTo>
                  <a:lnTo>
                    <a:pt x="383" y="126"/>
                  </a:lnTo>
                  <a:lnTo>
                    <a:pt x="384" y="136"/>
                  </a:lnTo>
                  <a:lnTo>
                    <a:pt x="391" y="143"/>
                  </a:lnTo>
                  <a:lnTo>
                    <a:pt x="389" y="135"/>
                  </a:lnTo>
                  <a:lnTo>
                    <a:pt x="392" y="128"/>
                  </a:lnTo>
                  <a:lnTo>
                    <a:pt x="396" y="123"/>
                  </a:lnTo>
                  <a:lnTo>
                    <a:pt x="401" y="122"/>
                  </a:lnTo>
                  <a:lnTo>
                    <a:pt x="408" y="120"/>
                  </a:lnTo>
                  <a:lnTo>
                    <a:pt x="413" y="123"/>
                  </a:lnTo>
                  <a:lnTo>
                    <a:pt x="418" y="127"/>
                  </a:lnTo>
                  <a:lnTo>
                    <a:pt x="422" y="132"/>
                  </a:lnTo>
                  <a:lnTo>
                    <a:pt x="424" y="140"/>
                  </a:lnTo>
                  <a:lnTo>
                    <a:pt x="422" y="147"/>
                  </a:lnTo>
                  <a:lnTo>
                    <a:pt x="417" y="153"/>
                  </a:lnTo>
                  <a:lnTo>
                    <a:pt x="409" y="159"/>
                  </a:lnTo>
                  <a:lnTo>
                    <a:pt x="398" y="161"/>
                  </a:lnTo>
                  <a:lnTo>
                    <a:pt x="385" y="160"/>
                  </a:lnTo>
                  <a:lnTo>
                    <a:pt x="371" y="155"/>
                  </a:lnTo>
                  <a:lnTo>
                    <a:pt x="358" y="143"/>
                  </a:lnTo>
                  <a:lnTo>
                    <a:pt x="355" y="144"/>
                  </a:lnTo>
                  <a:lnTo>
                    <a:pt x="350" y="147"/>
                  </a:lnTo>
                  <a:lnTo>
                    <a:pt x="332" y="149"/>
                  </a:lnTo>
                  <a:lnTo>
                    <a:pt x="309" y="152"/>
                  </a:lnTo>
                  <a:lnTo>
                    <a:pt x="282" y="153"/>
                  </a:lnTo>
                  <a:lnTo>
                    <a:pt x="253" y="153"/>
                  </a:lnTo>
                  <a:lnTo>
                    <a:pt x="226" y="149"/>
                  </a:lnTo>
                  <a:lnTo>
                    <a:pt x="200" y="141"/>
                  </a:lnTo>
                  <a:lnTo>
                    <a:pt x="189" y="137"/>
                  </a:lnTo>
                  <a:lnTo>
                    <a:pt x="179" y="131"/>
                  </a:lnTo>
                  <a:lnTo>
                    <a:pt x="170" y="124"/>
                  </a:lnTo>
                  <a:lnTo>
                    <a:pt x="162" y="116"/>
                  </a:lnTo>
                  <a:lnTo>
                    <a:pt x="146" y="103"/>
                  </a:lnTo>
                  <a:lnTo>
                    <a:pt x="130" y="93"/>
                  </a:lnTo>
                  <a:lnTo>
                    <a:pt x="119" y="83"/>
                  </a:lnTo>
                  <a:lnTo>
                    <a:pt x="107" y="78"/>
                  </a:lnTo>
                  <a:lnTo>
                    <a:pt x="96" y="75"/>
                  </a:lnTo>
                  <a:lnTo>
                    <a:pt x="87" y="78"/>
                  </a:lnTo>
                  <a:lnTo>
                    <a:pt x="78" y="85"/>
                  </a:lnTo>
                  <a:lnTo>
                    <a:pt x="70" y="97"/>
                  </a:lnTo>
                  <a:lnTo>
                    <a:pt x="68" y="107"/>
                  </a:lnTo>
                  <a:lnTo>
                    <a:pt x="71" y="116"/>
                  </a:lnTo>
                  <a:lnTo>
                    <a:pt x="76" y="122"/>
                  </a:lnTo>
                  <a:lnTo>
                    <a:pt x="83" y="126"/>
                  </a:lnTo>
                  <a:lnTo>
                    <a:pt x="91" y="126"/>
                  </a:lnTo>
                  <a:lnTo>
                    <a:pt x="97" y="124"/>
                  </a:lnTo>
                  <a:lnTo>
                    <a:pt x="103" y="122"/>
                  </a:lnTo>
                  <a:lnTo>
                    <a:pt x="105" y="116"/>
                  </a:lnTo>
                  <a:lnTo>
                    <a:pt x="107" y="108"/>
                  </a:lnTo>
                  <a:lnTo>
                    <a:pt x="104" y="102"/>
                  </a:lnTo>
                  <a:lnTo>
                    <a:pt x="97" y="93"/>
                  </a:lnTo>
                  <a:lnTo>
                    <a:pt x="107" y="95"/>
                  </a:lnTo>
                  <a:lnTo>
                    <a:pt x="115" y="104"/>
                  </a:lnTo>
                  <a:lnTo>
                    <a:pt x="119" y="118"/>
                  </a:lnTo>
                  <a:lnTo>
                    <a:pt x="117" y="124"/>
                  </a:lnTo>
                  <a:lnTo>
                    <a:pt x="116" y="132"/>
                  </a:lnTo>
                  <a:lnTo>
                    <a:pt x="111" y="141"/>
                  </a:lnTo>
                  <a:lnTo>
                    <a:pt x="104" y="148"/>
                  </a:lnTo>
                  <a:lnTo>
                    <a:pt x="96" y="152"/>
                  </a:lnTo>
                  <a:lnTo>
                    <a:pt x="87" y="153"/>
                  </a:lnTo>
                  <a:lnTo>
                    <a:pt x="78" y="153"/>
                  </a:lnTo>
                  <a:lnTo>
                    <a:pt x="70" y="152"/>
                  </a:lnTo>
                  <a:lnTo>
                    <a:pt x="60" y="148"/>
                  </a:lnTo>
                  <a:lnTo>
                    <a:pt x="54" y="141"/>
                  </a:lnTo>
                  <a:lnTo>
                    <a:pt x="43" y="152"/>
                  </a:lnTo>
                  <a:lnTo>
                    <a:pt x="30" y="161"/>
                  </a:lnTo>
                  <a:lnTo>
                    <a:pt x="14" y="163"/>
                  </a:lnTo>
                  <a:lnTo>
                    <a:pt x="6" y="161"/>
                  </a:lnTo>
                  <a:lnTo>
                    <a:pt x="0" y="156"/>
                  </a:lnTo>
                  <a:lnTo>
                    <a:pt x="18" y="145"/>
                  </a:lnTo>
                  <a:lnTo>
                    <a:pt x="34" y="132"/>
                  </a:lnTo>
                  <a:lnTo>
                    <a:pt x="47" y="115"/>
                  </a:lnTo>
                  <a:lnTo>
                    <a:pt x="58" y="97"/>
                  </a:lnTo>
                  <a:lnTo>
                    <a:pt x="66" y="74"/>
                  </a:lnTo>
                  <a:lnTo>
                    <a:pt x="72" y="52"/>
                  </a:lnTo>
                  <a:lnTo>
                    <a:pt x="75" y="28"/>
                  </a:lnTo>
                  <a:lnTo>
                    <a:pt x="76" y="3"/>
                  </a:lnTo>
                  <a:lnTo>
                    <a:pt x="78" y="0"/>
                  </a:lnTo>
                  <a:lnTo>
                    <a:pt x="103" y="0"/>
                  </a:lnTo>
                  <a:lnTo>
                    <a:pt x="101" y="3"/>
                  </a:lnTo>
                  <a:lnTo>
                    <a:pt x="104" y="15"/>
                  </a:lnTo>
                  <a:lnTo>
                    <a:pt x="109" y="31"/>
                  </a:lnTo>
                  <a:lnTo>
                    <a:pt x="120" y="46"/>
                  </a:lnTo>
                  <a:lnTo>
                    <a:pt x="133" y="62"/>
                  </a:lnTo>
                  <a:lnTo>
                    <a:pt x="134" y="62"/>
                  </a:lnTo>
                  <a:lnTo>
                    <a:pt x="13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5" name="Freeform 95"/>
            <p:cNvSpPr>
              <a:spLocks/>
            </p:cNvSpPr>
            <p:nvPr/>
          </p:nvSpPr>
          <p:spPr bwMode="auto">
            <a:xfrm>
              <a:off x="2017" y="1924"/>
              <a:ext cx="883" cy="171"/>
            </a:xfrm>
            <a:custGeom>
              <a:avLst/>
              <a:gdLst>
                <a:gd name="T0" fmla="*/ 661 w 883"/>
                <a:gd name="T1" fmla="*/ 122 h 171"/>
                <a:gd name="T2" fmla="*/ 538 w 883"/>
                <a:gd name="T3" fmla="*/ 111 h 171"/>
                <a:gd name="T4" fmla="*/ 472 w 883"/>
                <a:gd name="T5" fmla="*/ 48 h 171"/>
                <a:gd name="T6" fmla="*/ 398 w 883"/>
                <a:gd name="T7" fmla="*/ 4 h 171"/>
                <a:gd name="T8" fmla="*/ 344 w 883"/>
                <a:gd name="T9" fmla="*/ 33 h 171"/>
                <a:gd name="T10" fmla="*/ 297 w 883"/>
                <a:gd name="T11" fmla="*/ 57 h 171"/>
                <a:gd name="T12" fmla="*/ 303 w 883"/>
                <a:gd name="T13" fmla="*/ 28 h 171"/>
                <a:gd name="T14" fmla="*/ 272 w 883"/>
                <a:gd name="T15" fmla="*/ 28 h 171"/>
                <a:gd name="T16" fmla="*/ 299 w 883"/>
                <a:gd name="T17" fmla="*/ 103 h 171"/>
                <a:gd name="T18" fmla="*/ 397 w 883"/>
                <a:gd name="T19" fmla="*/ 139 h 171"/>
                <a:gd name="T20" fmla="*/ 439 w 883"/>
                <a:gd name="T21" fmla="*/ 93 h 171"/>
                <a:gd name="T22" fmla="*/ 422 w 883"/>
                <a:gd name="T23" fmla="*/ 44 h 171"/>
                <a:gd name="T24" fmla="*/ 369 w 883"/>
                <a:gd name="T25" fmla="*/ 48 h 171"/>
                <a:gd name="T26" fmla="*/ 396 w 883"/>
                <a:gd name="T27" fmla="*/ 69 h 171"/>
                <a:gd name="T28" fmla="*/ 416 w 883"/>
                <a:gd name="T29" fmla="*/ 58 h 171"/>
                <a:gd name="T30" fmla="*/ 418 w 883"/>
                <a:gd name="T31" fmla="*/ 107 h 171"/>
                <a:gd name="T32" fmla="*/ 355 w 883"/>
                <a:gd name="T33" fmla="*/ 98 h 171"/>
                <a:gd name="T34" fmla="*/ 365 w 883"/>
                <a:gd name="T35" fmla="*/ 27 h 171"/>
                <a:gd name="T36" fmla="*/ 420 w 883"/>
                <a:gd name="T37" fmla="*/ 20 h 171"/>
                <a:gd name="T38" fmla="*/ 451 w 883"/>
                <a:gd name="T39" fmla="*/ 102 h 171"/>
                <a:gd name="T40" fmla="*/ 376 w 883"/>
                <a:gd name="T41" fmla="*/ 154 h 171"/>
                <a:gd name="T42" fmla="*/ 289 w 883"/>
                <a:gd name="T43" fmla="*/ 121 h 171"/>
                <a:gd name="T44" fmla="*/ 241 w 883"/>
                <a:gd name="T45" fmla="*/ 40 h 171"/>
                <a:gd name="T46" fmla="*/ 217 w 883"/>
                <a:gd name="T47" fmla="*/ 11 h 171"/>
                <a:gd name="T48" fmla="*/ 91 w 883"/>
                <a:gd name="T49" fmla="*/ 22 h 171"/>
                <a:gd name="T50" fmla="*/ 31 w 883"/>
                <a:gd name="T51" fmla="*/ 22 h 171"/>
                <a:gd name="T52" fmla="*/ 2 w 883"/>
                <a:gd name="T53" fmla="*/ 20 h 171"/>
                <a:gd name="T54" fmla="*/ 43 w 883"/>
                <a:gd name="T55" fmla="*/ 61 h 171"/>
                <a:gd name="T56" fmla="*/ 104 w 883"/>
                <a:gd name="T57" fmla="*/ 51 h 171"/>
                <a:gd name="T58" fmla="*/ 217 w 883"/>
                <a:gd name="T59" fmla="*/ 22 h 171"/>
                <a:gd name="T60" fmla="*/ 232 w 883"/>
                <a:gd name="T61" fmla="*/ 88 h 171"/>
                <a:gd name="T62" fmla="*/ 216 w 883"/>
                <a:gd name="T63" fmla="*/ 156 h 171"/>
                <a:gd name="T64" fmla="*/ 254 w 883"/>
                <a:gd name="T65" fmla="*/ 163 h 171"/>
                <a:gd name="T66" fmla="*/ 235 w 883"/>
                <a:gd name="T67" fmla="*/ 150 h 171"/>
                <a:gd name="T68" fmla="*/ 256 w 883"/>
                <a:gd name="T69" fmla="*/ 119 h 171"/>
                <a:gd name="T70" fmla="*/ 334 w 883"/>
                <a:gd name="T71" fmla="*/ 165 h 171"/>
                <a:gd name="T72" fmla="*/ 429 w 883"/>
                <a:gd name="T73" fmla="*/ 150 h 171"/>
                <a:gd name="T74" fmla="*/ 482 w 883"/>
                <a:gd name="T75" fmla="*/ 103 h 171"/>
                <a:gd name="T76" fmla="*/ 497 w 883"/>
                <a:gd name="T77" fmla="*/ 135 h 171"/>
                <a:gd name="T78" fmla="*/ 480 w 883"/>
                <a:gd name="T79" fmla="*/ 121 h 171"/>
                <a:gd name="T80" fmla="*/ 459 w 883"/>
                <a:gd name="T81" fmla="*/ 147 h 171"/>
                <a:gd name="T82" fmla="*/ 511 w 883"/>
                <a:gd name="T83" fmla="*/ 154 h 171"/>
                <a:gd name="T84" fmla="*/ 571 w 883"/>
                <a:gd name="T85" fmla="*/ 152 h 171"/>
                <a:gd name="T86" fmla="*/ 703 w 883"/>
                <a:gd name="T87" fmla="*/ 130 h 171"/>
                <a:gd name="T88" fmla="*/ 763 w 883"/>
                <a:gd name="T89" fmla="*/ 82 h 171"/>
                <a:gd name="T90" fmla="*/ 810 w 883"/>
                <a:gd name="T91" fmla="*/ 94 h 171"/>
                <a:gd name="T92" fmla="*/ 789 w 883"/>
                <a:gd name="T93" fmla="*/ 126 h 171"/>
                <a:gd name="T94" fmla="*/ 776 w 883"/>
                <a:gd name="T95" fmla="*/ 101 h 171"/>
                <a:gd name="T96" fmla="*/ 762 w 883"/>
                <a:gd name="T97" fmla="*/ 123 h 171"/>
                <a:gd name="T98" fmla="*/ 793 w 883"/>
                <a:gd name="T99" fmla="*/ 155 h 171"/>
                <a:gd name="T100" fmla="*/ 838 w 883"/>
                <a:gd name="T101" fmla="*/ 152 h 171"/>
                <a:gd name="T102" fmla="*/ 863 w 883"/>
                <a:gd name="T103" fmla="*/ 147 h 171"/>
                <a:gd name="T104" fmla="*/ 809 w 883"/>
                <a:gd name="T105" fmla="*/ 49 h 171"/>
                <a:gd name="T106" fmla="*/ 771 w 883"/>
                <a:gd name="T107" fmla="*/ 28 h 1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3"/>
                <a:gd name="T163" fmla="*/ 0 h 171"/>
                <a:gd name="T164" fmla="*/ 883 w 883"/>
                <a:gd name="T165" fmla="*/ 171 h 1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3" h="171">
                  <a:moveTo>
                    <a:pt x="747" y="60"/>
                  </a:moveTo>
                  <a:lnTo>
                    <a:pt x="726" y="82"/>
                  </a:lnTo>
                  <a:lnTo>
                    <a:pt x="701" y="101"/>
                  </a:lnTo>
                  <a:lnTo>
                    <a:pt x="681" y="111"/>
                  </a:lnTo>
                  <a:lnTo>
                    <a:pt x="661" y="122"/>
                  </a:lnTo>
                  <a:lnTo>
                    <a:pt x="640" y="127"/>
                  </a:lnTo>
                  <a:lnTo>
                    <a:pt x="616" y="130"/>
                  </a:lnTo>
                  <a:lnTo>
                    <a:pt x="586" y="128"/>
                  </a:lnTo>
                  <a:lnTo>
                    <a:pt x="561" y="122"/>
                  </a:lnTo>
                  <a:lnTo>
                    <a:pt x="538" y="111"/>
                  </a:lnTo>
                  <a:lnTo>
                    <a:pt x="520" y="98"/>
                  </a:lnTo>
                  <a:lnTo>
                    <a:pt x="504" y="85"/>
                  </a:lnTo>
                  <a:lnTo>
                    <a:pt x="492" y="70"/>
                  </a:lnTo>
                  <a:lnTo>
                    <a:pt x="482" y="58"/>
                  </a:lnTo>
                  <a:lnTo>
                    <a:pt x="472" y="48"/>
                  </a:lnTo>
                  <a:lnTo>
                    <a:pt x="460" y="37"/>
                  </a:lnTo>
                  <a:lnTo>
                    <a:pt x="447" y="27"/>
                  </a:lnTo>
                  <a:lnTo>
                    <a:pt x="431" y="16"/>
                  </a:lnTo>
                  <a:lnTo>
                    <a:pt x="416" y="8"/>
                  </a:lnTo>
                  <a:lnTo>
                    <a:pt x="398" y="4"/>
                  </a:lnTo>
                  <a:lnTo>
                    <a:pt x="381" y="6"/>
                  </a:lnTo>
                  <a:lnTo>
                    <a:pt x="372" y="10"/>
                  </a:lnTo>
                  <a:lnTo>
                    <a:pt x="363" y="15"/>
                  </a:lnTo>
                  <a:lnTo>
                    <a:pt x="354" y="23"/>
                  </a:lnTo>
                  <a:lnTo>
                    <a:pt x="344" y="33"/>
                  </a:lnTo>
                  <a:lnTo>
                    <a:pt x="332" y="48"/>
                  </a:lnTo>
                  <a:lnTo>
                    <a:pt x="319" y="58"/>
                  </a:lnTo>
                  <a:lnTo>
                    <a:pt x="311" y="61"/>
                  </a:lnTo>
                  <a:lnTo>
                    <a:pt x="305" y="61"/>
                  </a:lnTo>
                  <a:lnTo>
                    <a:pt x="297" y="57"/>
                  </a:lnTo>
                  <a:lnTo>
                    <a:pt x="289" y="49"/>
                  </a:lnTo>
                  <a:lnTo>
                    <a:pt x="295" y="48"/>
                  </a:lnTo>
                  <a:lnTo>
                    <a:pt x="299" y="45"/>
                  </a:lnTo>
                  <a:lnTo>
                    <a:pt x="303" y="37"/>
                  </a:lnTo>
                  <a:lnTo>
                    <a:pt x="303" y="28"/>
                  </a:lnTo>
                  <a:lnTo>
                    <a:pt x="299" y="20"/>
                  </a:lnTo>
                  <a:lnTo>
                    <a:pt x="293" y="16"/>
                  </a:lnTo>
                  <a:lnTo>
                    <a:pt x="282" y="16"/>
                  </a:lnTo>
                  <a:lnTo>
                    <a:pt x="274" y="23"/>
                  </a:lnTo>
                  <a:lnTo>
                    <a:pt x="272" y="28"/>
                  </a:lnTo>
                  <a:lnTo>
                    <a:pt x="270" y="35"/>
                  </a:lnTo>
                  <a:lnTo>
                    <a:pt x="272" y="51"/>
                  </a:lnTo>
                  <a:lnTo>
                    <a:pt x="277" y="69"/>
                  </a:lnTo>
                  <a:lnTo>
                    <a:pt x="286" y="86"/>
                  </a:lnTo>
                  <a:lnTo>
                    <a:pt x="299" y="103"/>
                  </a:lnTo>
                  <a:lnTo>
                    <a:pt x="315" y="121"/>
                  </a:lnTo>
                  <a:lnTo>
                    <a:pt x="335" y="132"/>
                  </a:lnTo>
                  <a:lnTo>
                    <a:pt x="357" y="139"/>
                  </a:lnTo>
                  <a:lnTo>
                    <a:pt x="383" y="142"/>
                  </a:lnTo>
                  <a:lnTo>
                    <a:pt x="397" y="139"/>
                  </a:lnTo>
                  <a:lnTo>
                    <a:pt x="409" y="135"/>
                  </a:lnTo>
                  <a:lnTo>
                    <a:pt x="421" y="127"/>
                  </a:lnTo>
                  <a:lnTo>
                    <a:pt x="429" y="118"/>
                  </a:lnTo>
                  <a:lnTo>
                    <a:pt x="435" y="105"/>
                  </a:lnTo>
                  <a:lnTo>
                    <a:pt x="439" y="93"/>
                  </a:lnTo>
                  <a:lnTo>
                    <a:pt x="441" y="81"/>
                  </a:lnTo>
                  <a:lnTo>
                    <a:pt x="439" y="69"/>
                  </a:lnTo>
                  <a:lnTo>
                    <a:pt x="435" y="58"/>
                  </a:lnTo>
                  <a:lnTo>
                    <a:pt x="429" y="51"/>
                  </a:lnTo>
                  <a:lnTo>
                    <a:pt x="422" y="44"/>
                  </a:lnTo>
                  <a:lnTo>
                    <a:pt x="416" y="39"/>
                  </a:lnTo>
                  <a:lnTo>
                    <a:pt x="401" y="35"/>
                  </a:lnTo>
                  <a:lnTo>
                    <a:pt x="387" y="35"/>
                  </a:lnTo>
                  <a:lnTo>
                    <a:pt x="376" y="40"/>
                  </a:lnTo>
                  <a:lnTo>
                    <a:pt x="369" y="48"/>
                  </a:lnTo>
                  <a:lnTo>
                    <a:pt x="369" y="57"/>
                  </a:lnTo>
                  <a:lnTo>
                    <a:pt x="373" y="65"/>
                  </a:lnTo>
                  <a:lnTo>
                    <a:pt x="381" y="70"/>
                  </a:lnTo>
                  <a:lnTo>
                    <a:pt x="390" y="70"/>
                  </a:lnTo>
                  <a:lnTo>
                    <a:pt x="396" y="69"/>
                  </a:lnTo>
                  <a:lnTo>
                    <a:pt x="400" y="65"/>
                  </a:lnTo>
                  <a:lnTo>
                    <a:pt x="402" y="60"/>
                  </a:lnTo>
                  <a:lnTo>
                    <a:pt x="404" y="52"/>
                  </a:lnTo>
                  <a:lnTo>
                    <a:pt x="410" y="55"/>
                  </a:lnTo>
                  <a:lnTo>
                    <a:pt x="416" y="58"/>
                  </a:lnTo>
                  <a:lnTo>
                    <a:pt x="423" y="72"/>
                  </a:lnTo>
                  <a:lnTo>
                    <a:pt x="425" y="80"/>
                  </a:lnTo>
                  <a:lnTo>
                    <a:pt x="425" y="89"/>
                  </a:lnTo>
                  <a:lnTo>
                    <a:pt x="422" y="98"/>
                  </a:lnTo>
                  <a:lnTo>
                    <a:pt x="418" y="107"/>
                  </a:lnTo>
                  <a:lnTo>
                    <a:pt x="408" y="117"/>
                  </a:lnTo>
                  <a:lnTo>
                    <a:pt x="393" y="121"/>
                  </a:lnTo>
                  <a:lnTo>
                    <a:pt x="377" y="118"/>
                  </a:lnTo>
                  <a:lnTo>
                    <a:pt x="363" y="109"/>
                  </a:lnTo>
                  <a:lnTo>
                    <a:pt x="355" y="98"/>
                  </a:lnTo>
                  <a:lnTo>
                    <a:pt x="350" y="84"/>
                  </a:lnTo>
                  <a:lnTo>
                    <a:pt x="348" y="69"/>
                  </a:lnTo>
                  <a:lnTo>
                    <a:pt x="350" y="53"/>
                  </a:lnTo>
                  <a:lnTo>
                    <a:pt x="355" y="39"/>
                  </a:lnTo>
                  <a:lnTo>
                    <a:pt x="365" y="27"/>
                  </a:lnTo>
                  <a:lnTo>
                    <a:pt x="380" y="19"/>
                  </a:lnTo>
                  <a:lnTo>
                    <a:pt x="389" y="18"/>
                  </a:lnTo>
                  <a:lnTo>
                    <a:pt x="400" y="16"/>
                  </a:lnTo>
                  <a:lnTo>
                    <a:pt x="410" y="18"/>
                  </a:lnTo>
                  <a:lnTo>
                    <a:pt x="420" y="20"/>
                  </a:lnTo>
                  <a:lnTo>
                    <a:pt x="435" y="31"/>
                  </a:lnTo>
                  <a:lnTo>
                    <a:pt x="447" y="45"/>
                  </a:lnTo>
                  <a:lnTo>
                    <a:pt x="453" y="64"/>
                  </a:lnTo>
                  <a:lnTo>
                    <a:pt x="455" y="82"/>
                  </a:lnTo>
                  <a:lnTo>
                    <a:pt x="451" y="102"/>
                  </a:lnTo>
                  <a:lnTo>
                    <a:pt x="442" y="121"/>
                  </a:lnTo>
                  <a:lnTo>
                    <a:pt x="429" y="134"/>
                  </a:lnTo>
                  <a:lnTo>
                    <a:pt x="413" y="144"/>
                  </a:lnTo>
                  <a:lnTo>
                    <a:pt x="394" y="151"/>
                  </a:lnTo>
                  <a:lnTo>
                    <a:pt x="376" y="154"/>
                  </a:lnTo>
                  <a:lnTo>
                    <a:pt x="356" y="154"/>
                  </a:lnTo>
                  <a:lnTo>
                    <a:pt x="338" y="150"/>
                  </a:lnTo>
                  <a:lnTo>
                    <a:pt x="319" y="143"/>
                  </a:lnTo>
                  <a:lnTo>
                    <a:pt x="303" y="134"/>
                  </a:lnTo>
                  <a:lnTo>
                    <a:pt x="289" y="121"/>
                  </a:lnTo>
                  <a:lnTo>
                    <a:pt x="277" y="105"/>
                  </a:lnTo>
                  <a:lnTo>
                    <a:pt x="266" y="90"/>
                  </a:lnTo>
                  <a:lnTo>
                    <a:pt x="252" y="62"/>
                  </a:lnTo>
                  <a:lnTo>
                    <a:pt x="247" y="51"/>
                  </a:lnTo>
                  <a:lnTo>
                    <a:pt x="241" y="40"/>
                  </a:lnTo>
                  <a:lnTo>
                    <a:pt x="237" y="31"/>
                  </a:lnTo>
                  <a:lnTo>
                    <a:pt x="232" y="24"/>
                  </a:lnTo>
                  <a:lnTo>
                    <a:pt x="228" y="18"/>
                  </a:lnTo>
                  <a:lnTo>
                    <a:pt x="224" y="14"/>
                  </a:lnTo>
                  <a:lnTo>
                    <a:pt x="217" y="11"/>
                  </a:lnTo>
                  <a:lnTo>
                    <a:pt x="207" y="10"/>
                  </a:lnTo>
                  <a:lnTo>
                    <a:pt x="210" y="10"/>
                  </a:lnTo>
                  <a:lnTo>
                    <a:pt x="97" y="11"/>
                  </a:lnTo>
                  <a:lnTo>
                    <a:pt x="97" y="14"/>
                  </a:lnTo>
                  <a:lnTo>
                    <a:pt x="91" y="22"/>
                  </a:lnTo>
                  <a:lnTo>
                    <a:pt x="80" y="27"/>
                  </a:lnTo>
                  <a:lnTo>
                    <a:pt x="67" y="29"/>
                  </a:lnTo>
                  <a:lnTo>
                    <a:pt x="54" y="29"/>
                  </a:lnTo>
                  <a:lnTo>
                    <a:pt x="42" y="27"/>
                  </a:lnTo>
                  <a:lnTo>
                    <a:pt x="31" y="22"/>
                  </a:lnTo>
                  <a:lnTo>
                    <a:pt x="23" y="12"/>
                  </a:lnTo>
                  <a:lnTo>
                    <a:pt x="19" y="0"/>
                  </a:lnTo>
                  <a:lnTo>
                    <a:pt x="22" y="0"/>
                  </a:lnTo>
                  <a:lnTo>
                    <a:pt x="0" y="0"/>
                  </a:lnTo>
                  <a:lnTo>
                    <a:pt x="2" y="20"/>
                  </a:lnTo>
                  <a:lnTo>
                    <a:pt x="6" y="31"/>
                  </a:lnTo>
                  <a:lnTo>
                    <a:pt x="13" y="40"/>
                  </a:lnTo>
                  <a:lnTo>
                    <a:pt x="21" y="49"/>
                  </a:lnTo>
                  <a:lnTo>
                    <a:pt x="31" y="56"/>
                  </a:lnTo>
                  <a:lnTo>
                    <a:pt x="43" y="61"/>
                  </a:lnTo>
                  <a:lnTo>
                    <a:pt x="58" y="62"/>
                  </a:lnTo>
                  <a:lnTo>
                    <a:pt x="74" y="61"/>
                  </a:lnTo>
                  <a:lnTo>
                    <a:pt x="85" y="60"/>
                  </a:lnTo>
                  <a:lnTo>
                    <a:pt x="96" y="56"/>
                  </a:lnTo>
                  <a:lnTo>
                    <a:pt x="104" y="51"/>
                  </a:lnTo>
                  <a:lnTo>
                    <a:pt x="117" y="39"/>
                  </a:lnTo>
                  <a:lnTo>
                    <a:pt x="126" y="23"/>
                  </a:lnTo>
                  <a:lnTo>
                    <a:pt x="211" y="18"/>
                  </a:lnTo>
                  <a:lnTo>
                    <a:pt x="210" y="18"/>
                  </a:lnTo>
                  <a:lnTo>
                    <a:pt x="217" y="22"/>
                  </a:lnTo>
                  <a:lnTo>
                    <a:pt x="224" y="29"/>
                  </a:lnTo>
                  <a:lnTo>
                    <a:pt x="233" y="51"/>
                  </a:lnTo>
                  <a:lnTo>
                    <a:pt x="236" y="62"/>
                  </a:lnTo>
                  <a:lnTo>
                    <a:pt x="236" y="82"/>
                  </a:lnTo>
                  <a:lnTo>
                    <a:pt x="232" y="88"/>
                  </a:lnTo>
                  <a:lnTo>
                    <a:pt x="224" y="97"/>
                  </a:lnTo>
                  <a:lnTo>
                    <a:pt x="219" y="107"/>
                  </a:lnTo>
                  <a:lnTo>
                    <a:pt x="212" y="130"/>
                  </a:lnTo>
                  <a:lnTo>
                    <a:pt x="212" y="148"/>
                  </a:lnTo>
                  <a:lnTo>
                    <a:pt x="216" y="156"/>
                  </a:lnTo>
                  <a:lnTo>
                    <a:pt x="220" y="163"/>
                  </a:lnTo>
                  <a:lnTo>
                    <a:pt x="225" y="168"/>
                  </a:lnTo>
                  <a:lnTo>
                    <a:pt x="231" y="171"/>
                  </a:lnTo>
                  <a:lnTo>
                    <a:pt x="244" y="169"/>
                  </a:lnTo>
                  <a:lnTo>
                    <a:pt x="254" y="163"/>
                  </a:lnTo>
                  <a:lnTo>
                    <a:pt x="257" y="158"/>
                  </a:lnTo>
                  <a:lnTo>
                    <a:pt x="260" y="151"/>
                  </a:lnTo>
                  <a:lnTo>
                    <a:pt x="249" y="156"/>
                  </a:lnTo>
                  <a:lnTo>
                    <a:pt x="241" y="155"/>
                  </a:lnTo>
                  <a:lnTo>
                    <a:pt x="235" y="150"/>
                  </a:lnTo>
                  <a:lnTo>
                    <a:pt x="231" y="140"/>
                  </a:lnTo>
                  <a:lnTo>
                    <a:pt x="233" y="131"/>
                  </a:lnTo>
                  <a:lnTo>
                    <a:pt x="243" y="123"/>
                  </a:lnTo>
                  <a:lnTo>
                    <a:pt x="248" y="121"/>
                  </a:lnTo>
                  <a:lnTo>
                    <a:pt x="256" y="119"/>
                  </a:lnTo>
                  <a:lnTo>
                    <a:pt x="264" y="121"/>
                  </a:lnTo>
                  <a:lnTo>
                    <a:pt x="272" y="126"/>
                  </a:lnTo>
                  <a:lnTo>
                    <a:pt x="289" y="142"/>
                  </a:lnTo>
                  <a:lnTo>
                    <a:pt x="309" y="156"/>
                  </a:lnTo>
                  <a:lnTo>
                    <a:pt x="334" y="165"/>
                  </a:lnTo>
                  <a:lnTo>
                    <a:pt x="350" y="168"/>
                  </a:lnTo>
                  <a:lnTo>
                    <a:pt x="365" y="169"/>
                  </a:lnTo>
                  <a:lnTo>
                    <a:pt x="389" y="167"/>
                  </a:lnTo>
                  <a:lnTo>
                    <a:pt x="412" y="160"/>
                  </a:lnTo>
                  <a:lnTo>
                    <a:pt x="429" y="150"/>
                  </a:lnTo>
                  <a:lnTo>
                    <a:pt x="445" y="134"/>
                  </a:lnTo>
                  <a:lnTo>
                    <a:pt x="454" y="121"/>
                  </a:lnTo>
                  <a:lnTo>
                    <a:pt x="464" y="109"/>
                  </a:lnTo>
                  <a:lnTo>
                    <a:pt x="475" y="103"/>
                  </a:lnTo>
                  <a:lnTo>
                    <a:pt x="482" y="103"/>
                  </a:lnTo>
                  <a:lnTo>
                    <a:pt x="488" y="105"/>
                  </a:lnTo>
                  <a:lnTo>
                    <a:pt x="493" y="107"/>
                  </a:lnTo>
                  <a:lnTo>
                    <a:pt x="496" y="114"/>
                  </a:lnTo>
                  <a:lnTo>
                    <a:pt x="499" y="124"/>
                  </a:lnTo>
                  <a:lnTo>
                    <a:pt x="497" y="135"/>
                  </a:lnTo>
                  <a:lnTo>
                    <a:pt x="492" y="142"/>
                  </a:lnTo>
                  <a:lnTo>
                    <a:pt x="493" y="134"/>
                  </a:lnTo>
                  <a:lnTo>
                    <a:pt x="491" y="127"/>
                  </a:lnTo>
                  <a:lnTo>
                    <a:pt x="487" y="123"/>
                  </a:lnTo>
                  <a:lnTo>
                    <a:pt x="480" y="121"/>
                  </a:lnTo>
                  <a:lnTo>
                    <a:pt x="467" y="123"/>
                  </a:lnTo>
                  <a:lnTo>
                    <a:pt x="462" y="126"/>
                  </a:lnTo>
                  <a:lnTo>
                    <a:pt x="458" y="131"/>
                  </a:lnTo>
                  <a:lnTo>
                    <a:pt x="457" y="139"/>
                  </a:lnTo>
                  <a:lnTo>
                    <a:pt x="459" y="147"/>
                  </a:lnTo>
                  <a:lnTo>
                    <a:pt x="464" y="152"/>
                  </a:lnTo>
                  <a:lnTo>
                    <a:pt x="471" y="158"/>
                  </a:lnTo>
                  <a:lnTo>
                    <a:pt x="482" y="160"/>
                  </a:lnTo>
                  <a:lnTo>
                    <a:pt x="496" y="159"/>
                  </a:lnTo>
                  <a:lnTo>
                    <a:pt x="511" y="154"/>
                  </a:lnTo>
                  <a:lnTo>
                    <a:pt x="524" y="142"/>
                  </a:lnTo>
                  <a:lnTo>
                    <a:pt x="526" y="144"/>
                  </a:lnTo>
                  <a:lnTo>
                    <a:pt x="532" y="146"/>
                  </a:lnTo>
                  <a:lnTo>
                    <a:pt x="548" y="150"/>
                  </a:lnTo>
                  <a:lnTo>
                    <a:pt x="571" y="152"/>
                  </a:lnTo>
                  <a:lnTo>
                    <a:pt x="598" y="154"/>
                  </a:lnTo>
                  <a:lnTo>
                    <a:pt x="627" y="154"/>
                  </a:lnTo>
                  <a:lnTo>
                    <a:pt x="656" y="150"/>
                  </a:lnTo>
                  <a:lnTo>
                    <a:pt x="682" y="142"/>
                  </a:lnTo>
                  <a:lnTo>
                    <a:pt x="703" y="130"/>
                  </a:lnTo>
                  <a:lnTo>
                    <a:pt x="713" y="123"/>
                  </a:lnTo>
                  <a:lnTo>
                    <a:pt x="721" y="115"/>
                  </a:lnTo>
                  <a:lnTo>
                    <a:pt x="736" y="102"/>
                  </a:lnTo>
                  <a:lnTo>
                    <a:pt x="750" y="90"/>
                  </a:lnTo>
                  <a:lnTo>
                    <a:pt x="763" y="82"/>
                  </a:lnTo>
                  <a:lnTo>
                    <a:pt x="773" y="76"/>
                  </a:lnTo>
                  <a:lnTo>
                    <a:pt x="784" y="73"/>
                  </a:lnTo>
                  <a:lnTo>
                    <a:pt x="793" y="74"/>
                  </a:lnTo>
                  <a:lnTo>
                    <a:pt x="802" y="81"/>
                  </a:lnTo>
                  <a:lnTo>
                    <a:pt x="810" y="94"/>
                  </a:lnTo>
                  <a:lnTo>
                    <a:pt x="812" y="106"/>
                  </a:lnTo>
                  <a:lnTo>
                    <a:pt x="808" y="117"/>
                  </a:lnTo>
                  <a:lnTo>
                    <a:pt x="802" y="123"/>
                  </a:lnTo>
                  <a:lnTo>
                    <a:pt x="796" y="126"/>
                  </a:lnTo>
                  <a:lnTo>
                    <a:pt x="789" y="126"/>
                  </a:lnTo>
                  <a:lnTo>
                    <a:pt x="783" y="124"/>
                  </a:lnTo>
                  <a:lnTo>
                    <a:pt x="777" y="121"/>
                  </a:lnTo>
                  <a:lnTo>
                    <a:pt x="773" y="115"/>
                  </a:lnTo>
                  <a:lnTo>
                    <a:pt x="773" y="107"/>
                  </a:lnTo>
                  <a:lnTo>
                    <a:pt x="776" y="101"/>
                  </a:lnTo>
                  <a:lnTo>
                    <a:pt x="784" y="93"/>
                  </a:lnTo>
                  <a:lnTo>
                    <a:pt x="773" y="95"/>
                  </a:lnTo>
                  <a:lnTo>
                    <a:pt x="766" y="103"/>
                  </a:lnTo>
                  <a:lnTo>
                    <a:pt x="762" y="117"/>
                  </a:lnTo>
                  <a:lnTo>
                    <a:pt x="762" y="123"/>
                  </a:lnTo>
                  <a:lnTo>
                    <a:pt x="764" y="131"/>
                  </a:lnTo>
                  <a:lnTo>
                    <a:pt x="769" y="140"/>
                  </a:lnTo>
                  <a:lnTo>
                    <a:pt x="776" y="147"/>
                  </a:lnTo>
                  <a:lnTo>
                    <a:pt x="784" y="152"/>
                  </a:lnTo>
                  <a:lnTo>
                    <a:pt x="793" y="155"/>
                  </a:lnTo>
                  <a:lnTo>
                    <a:pt x="802" y="155"/>
                  </a:lnTo>
                  <a:lnTo>
                    <a:pt x="810" y="152"/>
                  </a:lnTo>
                  <a:lnTo>
                    <a:pt x="821" y="148"/>
                  </a:lnTo>
                  <a:lnTo>
                    <a:pt x="828" y="142"/>
                  </a:lnTo>
                  <a:lnTo>
                    <a:pt x="838" y="152"/>
                  </a:lnTo>
                  <a:lnTo>
                    <a:pt x="851" y="161"/>
                  </a:lnTo>
                  <a:lnTo>
                    <a:pt x="866" y="163"/>
                  </a:lnTo>
                  <a:lnTo>
                    <a:pt x="875" y="161"/>
                  </a:lnTo>
                  <a:lnTo>
                    <a:pt x="883" y="158"/>
                  </a:lnTo>
                  <a:lnTo>
                    <a:pt x="863" y="147"/>
                  </a:lnTo>
                  <a:lnTo>
                    <a:pt x="847" y="132"/>
                  </a:lnTo>
                  <a:lnTo>
                    <a:pt x="834" y="115"/>
                  </a:lnTo>
                  <a:lnTo>
                    <a:pt x="824" y="94"/>
                  </a:lnTo>
                  <a:lnTo>
                    <a:pt x="814" y="73"/>
                  </a:lnTo>
                  <a:lnTo>
                    <a:pt x="809" y="49"/>
                  </a:lnTo>
                  <a:lnTo>
                    <a:pt x="806" y="25"/>
                  </a:lnTo>
                  <a:lnTo>
                    <a:pt x="805" y="0"/>
                  </a:lnTo>
                  <a:lnTo>
                    <a:pt x="779" y="0"/>
                  </a:lnTo>
                  <a:lnTo>
                    <a:pt x="776" y="14"/>
                  </a:lnTo>
                  <a:lnTo>
                    <a:pt x="771" y="28"/>
                  </a:lnTo>
                  <a:lnTo>
                    <a:pt x="760" y="44"/>
                  </a:lnTo>
                  <a:lnTo>
                    <a:pt x="74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6" name="Freeform 96"/>
            <p:cNvSpPr>
              <a:spLocks/>
            </p:cNvSpPr>
            <p:nvPr/>
          </p:nvSpPr>
          <p:spPr bwMode="auto">
            <a:xfrm>
              <a:off x="2017" y="1758"/>
              <a:ext cx="883" cy="166"/>
            </a:xfrm>
            <a:custGeom>
              <a:avLst/>
              <a:gdLst>
                <a:gd name="T0" fmla="*/ 661 w 883"/>
                <a:gd name="T1" fmla="*/ 48 h 166"/>
                <a:gd name="T2" fmla="*/ 538 w 883"/>
                <a:gd name="T3" fmla="*/ 57 h 166"/>
                <a:gd name="T4" fmla="*/ 460 w 883"/>
                <a:gd name="T5" fmla="*/ 132 h 166"/>
                <a:gd name="T6" fmla="*/ 381 w 883"/>
                <a:gd name="T7" fmla="*/ 165 h 166"/>
                <a:gd name="T8" fmla="*/ 332 w 883"/>
                <a:gd name="T9" fmla="*/ 123 h 166"/>
                <a:gd name="T10" fmla="*/ 289 w 883"/>
                <a:gd name="T11" fmla="*/ 120 h 166"/>
                <a:gd name="T12" fmla="*/ 299 w 883"/>
                <a:gd name="T13" fmla="*/ 151 h 166"/>
                <a:gd name="T14" fmla="*/ 270 w 883"/>
                <a:gd name="T15" fmla="*/ 133 h 166"/>
                <a:gd name="T16" fmla="*/ 315 w 883"/>
                <a:gd name="T17" fmla="*/ 49 h 166"/>
                <a:gd name="T18" fmla="*/ 409 w 883"/>
                <a:gd name="T19" fmla="*/ 36 h 166"/>
                <a:gd name="T20" fmla="*/ 441 w 883"/>
                <a:gd name="T21" fmla="*/ 86 h 166"/>
                <a:gd name="T22" fmla="*/ 416 w 883"/>
                <a:gd name="T23" fmla="*/ 131 h 166"/>
                <a:gd name="T24" fmla="*/ 369 w 883"/>
                <a:gd name="T25" fmla="*/ 114 h 166"/>
                <a:gd name="T26" fmla="*/ 400 w 883"/>
                <a:gd name="T27" fmla="*/ 106 h 166"/>
                <a:gd name="T28" fmla="*/ 423 w 883"/>
                <a:gd name="T29" fmla="*/ 98 h 166"/>
                <a:gd name="T30" fmla="*/ 393 w 883"/>
                <a:gd name="T31" fmla="*/ 49 h 166"/>
                <a:gd name="T32" fmla="*/ 350 w 883"/>
                <a:gd name="T33" fmla="*/ 85 h 166"/>
                <a:gd name="T34" fmla="*/ 380 w 883"/>
                <a:gd name="T35" fmla="*/ 152 h 166"/>
                <a:gd name="T36" fmla="*/ 435 w 883"/>
                <a:gd name="T37" fmla="*/ 140 h 166"/>
                <a:gd name="T38" fmla="*/ 442 w 883"/>
                <a:gd name="T39" fmla="*/ 49 h 166"/>
                <a:gd name="T40" fmla="*/ 356 w 883"/>
                <a:gd name="T41" fmla="*/ 16 h 166"/>
                <a:gd name="T42" fmla="*/ 277 w 883"/>
                <a:gd name="T43" fmla="*/ 63 h 166"/>
                <a:gd name="T44" fmla="*/ 237 w 883"/>
                <a:gd name="T45" fmla="*/ 139 h 166"/>
                <a:gd name="T46" fmla="*/ 207 w 883"/>
                <a:gd name="T47" fmla="*/ 158 h 166"/>
                <a:gd name="T48" fmla="*/ 67 w 883"/>
                <a:gd name="T49" fmla="*/ 140 h 166"/>
                <a:gd name="T50" fmla="*/ 19 w 883"/>
                <a:gd name="T51" fmla="*/ 166 h 166"/>
                <a:gd name="T52" fmla="*/ 13 w 883"/>
                <a:gd name="T53" fmla="*/ 129 h 166"/>
                <a:gd name="T54" fmla="*/ 74 w 883"/>
                <a:gd name="T55" fmla="*/ 110 h 166"/>
                <a:gd name="T56" fmla="*/ 126 w 883"/>
                <a:gd name="T57" fmla="*/ 145 h 166"/>
                <a:gd name="T58" fmla="*/ 229 w 883"/>
                <a:gd name="T59" fmla="*/ 129 h 166"/>
                <a:gd name="T60" fmla="*/ 224 w 883"/>
                <a:gd name="T61" fmla="*/ 70 h 166"/>
                <a:gd name="T62" fmla="*/ 220 w 883"/>
                <a:gd name="T63" fmla="*/ 7 h 166"/>
                <a:gd name="T64" fmla="*/ 254 w 883"/>
                <a:gd name="T65" fmla="*/ 7 h 166"/>
                <a:gd name="T66" fmla="*/ 235 w 883"/>
                <a:gd name="T67" fmla="*/ 20 h 166"/>
                <a:gd name="T68" fmla="*/ 256 w 883"/>
                <a:gd name="T69" fmla="*/ 50 h 166"/>
                <a:gd name="T70" fmla="*/ 309 w 883"/>
                <a:gd name="T71" fmla="*/ 15 h 166"/>
                <a:gd name="T72" fmla="*/ 412 w 883"/>
                <a:gd name="T73" fmla="*/ 9 h 166"/>
                <a:gd name="T74" fmla="*/ 475 w 883"/>
                <a:gd name="T75" fmla="*/ 65 h 166"/>
                <a:gd name="T76" fmla="*/ 499 w 883"/>
                <a:gd name="T77" fmla="*/ 45 h 166"/>
                <a:gd name="T78" fmla="*/ 487 w 883"/>
                <a:gd name="T79" fmla="*/ 46 h 166"/>
                <a:gd name="T80" fmla="*/ 458 w 883"/>
                <a:gd name="T81" fmla="*/ 37 h 166"/>
                <a:gd name="T82" fmla="*/ 482 w 883"/>
                <a:gd name="T83" fmla="*/ 11 h 166"/>
                <a:gd name="T84" fmla="*/ 532 w 883"/>
                <a:gd name="T85" fmla="*/ 22 h 166"/>
                <a:gd name="T86" fmla="*/ 656 w 883"/>
                <a:gd name="T87" fmla="*/ 21 h 166"/>
                <a:gd name="T88" fmla="*/ 750 w 883"/>
                <a:gd name="T89" fmla="*/ 78 h 166"/>
                <a:gd name="T90" fmla="*/ 802 w 883"/>
                <a:gd name="T91" fmla="*/ 85 h 166"/>
                <a:gd name="T92" fmla="*/ 796 w 883"/>
                <a:gd name="T93" fmla="*/ 45 h 166"/>
                <a:gd name="T94" fmla="*/ 773 w 883"/>
                <a:gd name="T95" fmla="*/ 62 h 166"/>
                <a:gd name="T96" fmla="*/ 762 w 883"/>
                <a:gd name="T97" fmla="*/ 53 h 166"/>
                <a:gd name="T98" fmla="*/ 784 w 883"/>
                <a:gd name="T99" fmla="*/ 17 h 166"/>
                <a:gd name="T100" fmla="*/ 828 w 883"/>
                <a:gd name="T101" fmla="*/ 28 h 166"/>
                <a:gd name="T102" fmla="*/ 883 w 883"/>
                <a:gd name="T103" fmla="*/ 13 h 166"/>
                <a:gd name="T104" fmla="*/ 814 w 883"/>
                <a:gd name="T105" fmla="*/ 96 h 166"/>
                <a:gd name="T106" fmla="*/ 776 w 883"/>
                <a:gd name="T107" fmla="*/ 154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3"/>
                <a:gd name="T163" fmla="*/ 0 h 166"/>
                <a:gd name="T164" fmla="*/ 883 w 883"/>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3" h="166">
                  <a:moveTo>
                    <a:pt x="747" y="108"/>
                  </a:moveTo>
                  <a:lnTo>
                    <a:pt x="726" y="87"/>
                  </a:lnTo>
                  <a:lnTo>
                    <a:pt x="701" y="66"/>
                  </a:lnTo>
                  <a:lnTo>
                    <a:pt x="681" y="55"/>
                  </a:lnTo>
                  <a:lnTo>
                    <a:pt x="661" y="48"/>
                  </a:lnTo>
                  <a:lnTo>
                    <a:pt x="640" y="42"/>
                  </a:lnTo>
                  <a:lnTo>
                    <a:pt x="616" y="38"/>
                  </a:lnTo>
                  <a:lnTo>
                    <a:pt x="586" y="40"/>
                  </a:lnTo>
                  <a:lnTo>
                    <a:pt x="561" y="46"/>
                  </a:lnTo>
                  <a:lnTo>
                    <a:pt x="538" y="57"/>
                  </a:lnTo>
                  <a:lnTo>
                    <a:pt x="520" y="69"/>
                  </a:lnTo>
                  <a:lnTo>
                    <a:pt x="504" y="83"/>
                  </a:lnTo>
                  <a:lnTo>
                    <a:pt x="492" y="98"/>
                  </a:lnTo>
                  <a:lnTo>
                    <a:pt x="482" y="111"/>
                  </a:lnTo>
                  <a:lnTo>
                    <a:pt x="460" y="132"/>
                  </a:lnTo>
                  <a:lnTo>
                    <a:pt x="447" y="144"/>
                  </a:lnTo>
                  <a:lnTo>
                    <a:pt x="431" y="154"/>
                  </a:lnTo>
                  <a:lnTo>
                    <a:pt x="416" y="162"/>
                  </a:lnTo>
                  <a:lnTo>
                    <a:pt x="398" y="166"/>
                  </a:lnTo>
                  <a:lnTo>
                    <a:pt x="381" y="165"/>
                  </a:lnTo>
                  <a:lnTo>
                    <a:pt x="372" y="161"/>
                  </a:lnTo>
                  <a:lnTo>
                    <a:pt x="363" y="156"/>
                  </a:lnTo>
                  <a:lnTo>
                    <a:pt x="354" y="148"/>
                  </a:lnTo>
                  <a:lnTo>
                    <a:pt x="344" y="137"/>
                  </a:lnTo>
                  <a:lnTo>
                    <a:pt x="332" y="123"/>
                  </a:lnTo>
                  <a:lnTo>
                    <a:pt x="319" y="111"/>
                  </a:lnTo>
                  <a:lnTo>
                    <a:pt x="311" y="108"/>
                  </a:lnTo>
                  <a:lnTo>
                    <a:pt x="305" y="108"/>
                  </a:lnTo>
                  <a:lnTo>
                    <a:pt x="297" y="112"/>
                  </a:lnTo>
                  <a:lnTo>
                    <a:pt x="289" y="120"/>
                  </a:lnTo>
                  <a:lnTo>
                    <a:pt x="295" y="121"/>
                  </a:lnTo>
                  <a:lnTo>
                    <a:pt x="299" y="124"/>
                  </a:lnTo>
                  <a:lnTo>
                    <a:pt x="303" y="132"/>
                  </a:lnTo>
                  <a:lnTo>
                    <a:pt x="303" y="141"/>
                  </a:lnTo>
                  <a:lnTo>
                    <a:pt x="299" y="151"/>
                  </a:lnTo>
                  <a:lnTo>
                    <a:pt x="293" y="154"/>
                  </a:lnTo>
                  <a:lnTo>
                    <a:pt x="282" y="153"/>
                  </a:lnTo>
                  <a:lnTo>
                    <a:pt x="274" y="147"/>
                  </a:lnTo>
                  <a:lnTo>
                    <a:pt x="272" y="141"/>
                  </a:lnTo>
                  <a:lnTo>
                    <a:pt x="270" y="133"/>
                  </a:lnTo>
                  <a:lnTo>
                    <a:pt x="272" y="118"/>
                  </a:lnTo>
                  <a:lnTo>
                    <a:pt x="277" y="99"/>
                  </a:lnTo>
                  <a:lnTo>
                    <a:pt x="286" y="81"/>
                  </a:lnTo>
                  <a:lnTo>
                    <a:pt x="299" y="65"/>
                  </a:lnTo>
                  <a:lnTo>
                    <a:pt x="315" y="49"/>
                  </a:lnTo>
                  <a:lnTo>
                    <a:pt x="335" y="38"/>
                  </a:lnTo>
                  <a:lnTo>
                    <a:pt x="357" y="30"/>
                  </a:lnTo>
                  <a:lnTo>
                    <a:pt x="383" y="28"/>
                  </a:lnTo>
                  <a:lnTo>
                    <a:pt x="397" y="30"/>
                  </a:lnTo>
                  <a:lnTo>
                    <a:pt x="409" y="36"/>
                  </a:lnTo>
                  <a:lnTo>
                    <a:pt x="421" y="44"/>
                  </a:lnTo>
                  <a:lnTo>
                    <a:pt x="429" y="53"/>
                  </a:lnTo>
                  <a:lnTo>
                    <a:pt x="435" y="63"/>
                  </a:lnTo>
                  <a:lnTo>
                    <a:pt x="439" y="75"/>
                  </a:lnTo>
                  <a:lnTo>
                    <a:pt x="441" y="86"/>
                  </a:lnTo>
                  <a:lnTo>
                    <a:pt x="439" y="99"/>
                  </a:lnTo>
                  <a:lnTo>
                    <a:pt x="435" y="110"/>
                  </a:lnTo>
                  <a:lnTo>
                    <a:pt x="429" y="119"/>
                  </a:lnTo>
                  <a:lnTo>
                    <a:pt x="422" y="125"/>
                  </a:lnTo>
                  <a:lnTo>
                    <a:pt x="416" y="131"/>
                  </a:lnTo>
                  <a:lnTo>
                    <a:pt x="401" y="136"/>
                  </a:lnTo>
                  <a:lnTo>
                    <a:pt x="387" y="135"/>
                  </a:lnTo>
                  <a:lnTo>
                    <a:pt x="376" y="129"/>
                  </a:lnTo>
                  <a:lnTo>
                    <a:pt x="369" y="121"/>
                  </a:lnTo>
                  <a:lnTo>
                    <a:pt x="369" y="114"/>
                  </a:lnTo>
                  <a:lnTo>
                    <a:pt x="373" y="106"/>
                  </a:lnTo>
                  <a:lnTo>
                    <a:pt x="381" y="100"/>
                  </a:lnTo>
                  <a:lnTo>
                    <a:pt x="390" y="100"/>
                  </a:lnTo>
                  <a:lnTo>
                    <a:pt x="396" y="102"/>
                  </a:lnTo>
                  <a:lnTo>
                    <a:pt x="400" y="106"/>
                  </a:lnTo>
                  <a:lnTo>
                    <a:pt x="402" y="111"/>
                  </a:lnTo>
                  <a:lnTo>
                    <a:pt x="404" y="119"/>
                  </a:lnTo>
                  <a:lnTo>
                    <a:pt x="410" y="116"/>
                  </a:lnTo>
                  <a:lnTo>
                    <a:pt x="416" y="111"/>
                  </a:lnTo>
                  <a:lnTo>
                    <a:pt x="423" y="98"/>
                  </a:lnTo>
                  <a:lnTo>
                    <a:pt x="425" y="79"/>
                  </a:lnTo>
                  <a:lnTo>
                    <a:pt x="422" y="70"/>
                  </a:lnTo>
                  <a:lnTo>
                    <a:pt x="418" y="62"/>
                  </a:lnTo>
                  <a:lnTo>
                    <a:pt x="408" y="53"/>
                  </a:lnTo>
                  <a:lnTo>
                    <a:pt x="393" y="49"/>
                  </a:lnTo>
                  <a:lnTo>
                    <a:pt x="377" y="50"/>
                  </a:lnTo>
                  <a:lnTo>
                    <a:pt x="369" y="54"/>
                  </a:lnTo>
                  <a:lnTo>
                    <a:pt x="363" y="59"/>
                  </a:lnTo>
                  <a:lnTo>
                    <a:pt x="355" y="71"/>
                  </a:lnTo>
                  <a:lnTo>
                    <a:pt x="350" y="85"/>
                  </a:lnTo>
                  <a:lnTo>
                    <a:pt x="348" y="102"/>
                  </a:lnTo>
                  <a:lnTo>
                    <a:pt x="350" y="118"/>
                  </a:lnTo>
                  <a:lnTo>
                    <a:pt x="355" y="132"/>
                  </a:lnTo>
                  <a:lnTo>
                    <a:pt x="365" y="144"/>
                  </a:lnTo>
                  <a:lnTo>
                    <a:pt x="380" y="152"/>
                  </a:lnTo>
                  <a:lnTo>
                    <a:pt x="389" y="153"/>
                  </a:lnTo>
                  <a:lnTo>
                    <a:pt x="400" y="154"/>
                  </a:lnTo>
                  <a:lnTo>
                    <a:pt x="410" y="153"/>
                  </a:lnTo>
                  <a:lnTo>
                    <a:pt x="420" y="151"/>
                  </a:lnTo>
                  <a:lnTo>
                    <a:pt x="435" y="140"/>
                  </a:lnTo>
                  <a:lnTo>
                    <a:pt x="447" y="125"/>
                  </a:lnTo>
                  <a:lnTo>
                    <a:pt x="453" y="107"/>
                  </a:lnTo>
                  <a:lnTo>
                    <a:pt x="455" y="86"/>
                  </a:lnTo>
                  <a:lnTo>
                    <a:pt x="451" y="66"/>
                  </a:lnTo>
                  <a:lnTo>
                    <a:pt x="442" y="49"/>
                  </a:lnTo>
                  <a:lnTo>
                    <a:pt x="429" y="34"/>
                  </a:lnTo>
                  <a:lnTo>
                    <a:pt x="413" y="25"/>
                  </a:lnTo>
                  <a:lnTo>
                    <a:pt x="394" y="18"/>
                  </a:lnTo>
                  <a:lnTo>
                    <a:pt x="376" y="15"/>
                  </a:lnTo>
                  <a:lnTo>
                    <a:pt x="356" y="16"/>
                  </a:lnTo>
                  <a:lnTo>
                    <a:pt x="338" y="18"/>
                  </a:lnTo>
                  <a:lnTo>
                    <a:pt x="319" y="25"/>
                  </a:lnTo>
                  <a:lnTo>
                    <a:pt x="303" y="36"/>
                  </a:lnTo>
                  <a:lnTo>
                    <a:pt x="289" y="49"/>
                  </a:lnTo>
                  <a:lnTo>
                    <a:pt x="277" y="63"/>
                  </a:lnTo>
                  <a:lnTo>
                    <a:pt x="266" y="78"/>
                  </a:lnTo>
                  <a:lnTo>
                    <a:pt x="252" y="106"/>
                  </a:lnTo>
                  <a:lnTo>
                    <a:pt x="247" y="119"/>
                  </a:lnTo>
                  <a:lnTo>
                    <a:pt x="241" y="129"/>
                  </a:lnTo>
                  <a:lnTo>
                    <a:pt x="237" y="139"/>
                  </a:lnTo>
                  <a:lnTo>
                    <a:pt x="232" y="145"/>
                  </a:lnTo>
                  <a:lnTo>
                    <a:pt x="228" y="152"/>
                  </a:lnTo>
                  <a:lnTo>
                    <a:pt x="224" y="156"/>
                  </a:lnTo>
                  <a:lnTo>
                    <a:pt x="217" y="157"/>
                  </a:lnTo>
                  <a:lnTo>
                    <a:pt x="207" y="158"/>
                  </a:lnTo>
                  <a:lnTo>
                    <a:pt x="210" y="158"/>
                  </a:lnTo>
                  <a:lnTo>
                    <a:pt x="97" y="156"/>
                  </a:lnTo>
                  <a:lnTo>
                    <a:pt x="91" y="148"/>
                  </a:lnTo>
                  <a:lnTo>
                    <a:pt x="80" y="143"/>
                  </a:lnTo>
                  <a:lnTo>
                    <a:pt x="67" y="140"/>
                  </a:lnTo>
                  <a:lnTo>
                    <a:pt x="54" y="140"/>
                  </a:lnTo>
                  <a:lnTo>
                    <a:pt x="42" y="141"/>
                  </a:lnTo>
                  <a:lnTo>
                    <a:pt x="31" y="148"/>
                  </a:lnTo>
                  <a:lnTo>
                    <a:pt x="23" y="156"/>
                  </a:lnTo>
                  <a:lnTo>
                    <a:pt x="19" y="166"/>
                  </a:lnTo>
                  <a:lnTo>
                    <a:pt x="22" y="166"/>
                  </a:lnTo>
                  <a:lnTo>
                    <a:pt x="0" y="166"/>
                  </a:lnTo>
                  <a:lnTo>
                    <a:pt x="2" y="148"/>
                  </a:lnTo>
                  <a:lnTo>
                    <a:pt x="6" y="139"/>
                  </a:lnTo>
                  <a:lnTo>
                    <a:pt x="13" y="129"/>
                  </a:lnTo>
                  <a:lnTo>
                    <a:pt x="21" y="120"/>
                  </a:lnTo>
                  <a:lnTo>
                    <a:pt x="31" y="114"/>
                  </a:lnTo>
                  <a:lnTo>
                    <a:pt x="43" y="110"/>
                  </a:lnTo>
                  <a:lnTo>
                    <a:pt x="58" y="108"/>
                  </a:lnTo>
                  <a:lnTo>
                    <a:pt x="74" y="110"/>
                  </a:lnTo>
                  <a:lnTo>
                    <a:pt x="85" y="111"/>
                  </a:lnTo>
                  <a:lnTo>
                    <a:pt x="96" y="114"/>
                  </a:lnTo>
                  <a:lnTo>
                    <a:pt x="104" y="119"/>
                  </a:lnTo>
                  <a:lnTo>
                    <a:pt x="117" y="129"/>
                  </a:lnTo>
                  <a:lnTo>
                    <a:pt x="126" y="145"/>
                  </a:lnTo>
                  <a:lnTo>
                    <a:pt x="211" y="151"/>
                  </a:lnTo>
                  <a:lnTo>
                    <a:pt x="210" y="151"/>
                  </a:lnTo>
                  <a:lnTo>
                    <a:pt x="217" y="147"/>
                  </a:lnTo>
                  <a:lnTo>
                    <a:pt x="224" y="140"/>
                  </a:lnTo>
                  <a:lnTo>
                    <a:pt x="229" y="129"/>
                  </a:lnTo>
                  <a:lnTo>
                    <a:pt x="233" y="119"/>
                  </a:lnTo>
                  <a:lnTo>
                    <a:pt x="236" y="107"/>
                  </a:lnTo>
                  <a:lnTo>
                    <a:pt x="236" y="85"/>
                  </a:lnTo>
                  <a:lnTo>
                    <a:pt x="232" y="79"/>
                  </a:lnTo>
                  <a:lnTo>
                    <a:pt x="224" y="70"/>
                  </a:lnTo>
                  <a:lnTo>
                    <a:pt x="219" y="61"/>
                  </a:lnTo>
                  <a:lnTo>
                    <a:pt x="212" y="41"/>
                  </a:lnTo>
                  <a:lnTo>
                    <a:pt x="212" y="21"/>
                  </a:lnTo>
                  <a:lnTo>
                    <a:pt x="216" y="13"/>
                  </a:lnTo>
                  <a:lnTo>
                    <a:pt x="220" y="7"/>
                  </a:lnTo>
                  <a:lnTo>
                    <a:pt x="225" y="3"/>
                  </a:lnTo>
                  <a:lnTo>
                    <a:pt x="231" y="0"/>
                  </a:lnTo>
                  <a:lnTo>
                    <a:pt x="244" y="0"/>
                  </a:lnTo>
                  <a:lnTo>
                    <a:pt x="249" y="3"/>
                  </a:lnTo>
                  <a:lnTo>
                    <a:pt x="254" y="7"/>
                  </a:lnTo>
                  <a:lnTo>
                    <a:pt x="257" y="13"/>
                  </a:lnTo>
                  <a:lnTo>
                    <a:pt x="260" y="20"/>
                  </a:lnTo>
                  <a:lnTo>
                    <a:pt x="249" y="15"/>
                  </a:lnTo>
                  <a:lnTo>
                    <a:pt x="241" y="15"/>
                  </a:lnTo>
                  <a:lnTo>
                    <a:pt x="235" y="20"/>
                  </a:lnTo>
                  <a:lnTo>
                    <a:pt x="231" y="28"/>
                  </a:lnTo>
                  <a:lnTo>
                    <a:pt x="233" y="38"/>
                  </a:lnTo>
                  <a:lnTo>
                    <a:pt x="243" y="48"/>
                  </a:lnTo>
                  <a:lnTo>
                    <a:pt x="248" y="50"/>
                  </a:lnTo>
                  <a:lnTo>
                    <a:pt x="256" y="50"/>
                  </a:lnTo>
                  <a:lnTo>
                    <a:pt x="264" y="48"/>
                  </a:lnTo>
                  <a:lnTo>
                    <a:pt x="272" y="42"/>
                  </a:lnTo>
                  <a:lnTo>
                    <a:pt x="280" y="36"/>
                  </a:lnTo>
                  <a:lnTo>
                    <a:pt x="289" y="28"/>
                  </a:lnTo>
                  <a:lnTo>
                    <a:pt x="309" y="15"/>
                  </a:lnTo>
                  <a:lnTo>
                    <a:pt x="334" y="4"/>
                  </a:lnTo>
                  <a:lnTo>
                    <a:pt x="350" y="1"/>
                  </a:lnTo>
                  <a:lnTo>
                    <a:pt x="365" y="0"/>
                  </a:lnTo>
                  <a:lnTo>
                    <a:pt x="389" y="3"/>
                  </a:lnTo>
                  <a:lnTo>
                    <a:pt x="412" y="9"/>
                  </a:lnTo>
                  <a:lnTo>
                    <a:pt x="429" y="20"/>
                  </a:lnTo>
                  <a:lnTo>
                    <a:pt x="445" y="34"/>
                  </a:lnTo>
                  <a:lnTo>
                    <a:pt x="454" y="48"/>
                  </a:lnTo>
                  <a:lnTo>
                    <a:pt x="464" y="59"/>
                  </a:lnTo>
                  <a:lnTo>
                    <a:pt x="475" y="65"/>
                  </a:lnTo>
                  <a:lnTo>
                    <a:pt x="482" y="66"/>
                  </a:lnTo>
                  <a:lnTo>
                    <a:pt x="488" y="63"/>
                  </a:lnTo>
                  <a:lnTo>
                    <a:pt x="493" y="61"/>
                  </a:lnTo>
                  <a:lnTo>
                    <a:pt x="496" y="57"/>
                  </a:lnTo>
                  <a:lnTo>
                    <a:pt x="499" y="45"/>
                  </a:lnTo>
                  <a:lnTo>
                    <a:pt x="497" y="34"/>
                  </a:lnTo>
                  <a:lnTo>
                    <a:pt x="492" y="28"/>
                  </a:lnTo>
                  <a:lnTo>
                    <a:pt x="493" y="36"/>
                  </a:lnTo>
                  <a:lnTo>
                    <a:pt x="491" y="42"/>
                  </a:lnTo>
                  <a:lnTo>
                    <a:pt x="487" y="46"/>
                  </a:lnTo>
                  <a:lnTo>
                    <a:pt x="480" y="49"/>
                  </a:lnTo>
                  <a:lnTo>
                    <a:pt x="474" y="49"/>
                  </a:lnTo>
                  <a:lnTo>
                    <a:pt x="467" y="46"/>
                  </a:lnTo>
                  <a:lnTo>
                    <a:pt x="462" y="42"/>
                  </a:lnTo>
                  <a:lnTo>
                    <a:pt x="458" y="37"/>
                  </a:lnTo>
                  <a:lnTo>
                    <a:pt x="457" y="29"/>
                  </a:lnTo>
                  <a:lnTo>
                    <a:pt x="459" y="22"/>
                  </a:lnTo>
                  <a:lnTo>
                    <a:pt x="464" y="17"/>
                  </a:lnTo>
                  <a:lnTo>
                    <a:pt x="471" y="13"/>
                  </a:lnTo>
                  <a:lnTo>
                    <a:pt x="482" y="11"/>
                  </a:lnTo>
                  <a:lnTo>
                    <a:pt x="496" y="11"/>
                  </a:lnTo>
                  <a:lnTo>
                    <a:pt x="511" y="16"/>
                  </a:lnTo>
                  <a:lnTo>
                    <a:pt x="524" y="26"/>
                  </a:lnTo>
                  <a:lnTo>
                    <a:pt x="526" y="25"/>
                  </a:lnTo>
                  <a:lnTo>
                    <a:pt x="532" y="22"/>
                  </a:lnTo>
                  <a:lnTo>
                    <a:pt x="548" y="20"/>
                  </a:lnTo>
                  <a:lnTo>
                    <a:pt x="571" y="17"/>
                  </a:lnTo>
                  <a:lnTo>
                    <a:pt x="598" y="16"/>
                  </a:lnTo>
                  <a:lnTo>
                    <a:pt x="627" y="17"/>
                  </a:lnTo>
                  <a:lnTo>
                    <a:pt x="656" y="21"/>
                  </a:lnTo>
                  <a:lnTo>
                    <a:pt x="682" y="29"/>
                  </a:lnTo>
                  <a:lnTo>
                    <a:pt x="703" y="41"/>
                  </a:lnTo>
                  <a:lnTo>
                    <a:pt x="721" y="54"/>
                  </a:lnTo>
                  <a:lnTo>
                    <a:pt x="736" y="66"/>
                  </a:lnTo>
                  <a:lnTo>
                    <a:pt x="750" y="78"/>
                  </a:lnTo>
                  <a:lnTo>
                    <a:pt x="763" y="86"/>
                  </a:lnTo>
                  <a:lnTo>
                    <a:pt x="773" y="91"/>
                  </a:lnTo>
                  <a:lnTo>
                    <a:pt x="784" y="95"/>
                  </a:lnTo>
                  <a:lnTo>
                    <a:pt x="793" y="91"/>
                  </a:lnTo>
                  <a:lnTo>
                    <a:pt x="802" y="85"/>
                  </a:lnTo>
                  <a:lnTo>
                    <a:pt x="810" y="73"/>
                  </a:lnTo>
                  <a:lnTo>
                    <a:pt x="812" y="62"/>
                  </a:lnTo>
                  <a:lnTo>
                    <a:pt x="808" y="53"/>
                  </a:lnTo>
                  <a:lnTo>
                    <a:pt x="802" y="48"/>
                  </a:lnTo>
                  <a:lnTo>
                    <a:pt x="796" y="45"/>
                  </a:lnTo>
                  <a:lnTo>
                    <a:pt x="789" y="45"/>
                  </a:lnTo>
                  <a:lnTo>
                    <a:pt x="783" y="46"/>
                  </a:lnTo>
                  <a:lnTo>
                    <a:pt x="777" y="50"/>
                  </a:lnTo>
                  <a:lnTo>
                    <a:pt x="773" y="55"/>
                  </a:lnTo>
                  <a:lnTo>
                    <a:pt x="773" y="62"/>
                  </a:lnTo>
                  <a:lnTo>
                    <a:pt x="776" y="69"/>
                  </a:lnTo>
                  <a:lnTo>
                    <a:pt x="784" y="77"/>
                  </a:lnTo>
                  <a:lnTo>
                    <a:pt x="773" y="74"/>
                  </a:lnTo>
                  <a:lnTo>
                    <a:pt x="766" y="65"/>
                  </a:lnTo>
                  <a:lnTo>
                    <a:pt x="762" y="53"/>
                  </a:lnTo>
                  <a:lnTo>
                    <a:pt x="762" y="45"/>
                  </a:lnTo>
                  <a:lnTo>
                    <a:pt x="764" y="37"/>
                  </a:lnTo>
                  <a:lnTo>
                    <a:pt x="769" y="28"/>
                  </a:lnTo>
                  <a:lnTo>
                    <a:pt x="776" y="22"/>
                  </a:lnTo>
                  <a:lnTo>
                    <a:pt x="784" y="17"/>
                  </a:lnTo>
                  <a:lnTo>
                    <a:pt x="793" y="16"/>
                  </a:lnTo>
                  <a:lnTo>
                    <a:pt x="802" y="16"/>
                  </a:lnTo>
                  <a:lnTo>
                    <a:pt x="810" y="17"/>
                  </a:lnTo>
                  <a:lnTo>
                    <a:pt x="821" y="21"/>
                  </a:lnTo>
                  <a:lnTo>
                    <a:pt x="828" y="28"/>
                  </a:lnTo>
                  <a:lnTo>
                    <a:pt x="838" y="17"/>
                  </a:lnTo>
                  <a:lnTo>
                    <a:pt x="851" y="9"/>
                  </a:lnTo>
                  <a:lnTo>
                    <a:pt x="866" y="8"/>
                  </a:lnTo>
                  <a:lnTo>
                    <a:pt x="875" y="9"/>
                  </a:lnTo>
                  <a:lnTo>
                    <a:pt x="883" y="13"/>
                  </a:lnTo>
                  <a:lnTo>
                    <a:pt x="863" y="24"/>
                  </a:lnTo>
                  <a:lnTo>
                    <a:pt x="847" y="37"/>
                  </a:lnTo>
                  <a:lnTo>
                    <a:pt x="834" y="54"/>
                  </a:lnTo>
                  <a:lnTo>
                    <a:pt x="824" y="74"/>
                  </a:lnTo>
                  <a:lnTo>
                    <a:pt x="814" y="96"/>
                  </a:lnTo>
                  <a:lnTo>
                    <a:pt x="809" y="119"/>
                  </a:lnTo>
                  <a:lnTo>
                    <a:pt x="806" y="143"/>
                  </a:lnTo>
                  <a:lnTo>
                    <a:pt x="805" y="166"/>
                  </a:lnTo>
                  <a:lnTo>
                    <a:pt x="779" y="166"/>
                  </a:lnTo>
                  <a:lnTo>
                    <a:pt x="776" y="154"/>
                  </a:lnTo>
                  <a:lnTo>
                    <a:pt x="771" y="140"/>
                  </a:lnTo>
                  <a:lnTo>
                    <a:pt x="760" y="125"/>
                  </a:lnTo>
                  <a:lnTo>
                    <a:pt x="74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7" name="Freeform 97"/>
            <p:cNvSpPr>
              <a:spLocks/>
            </p:cNvSpPr>
            <p:nvPr/>
          </p:nvSpPr>
          <p:spPr bwMode="auto">
            <a:xfrm>
              <a:off x="10265" y="2027"/>
              <a:ext cx="81" cy="84"/>
            </a:xfrm>
            <a:custGeom>
              <a:avLst/>
              <a:gdLst>
                <a:gd name="T0" fmla="*/ 41 w 81"/>
                <a:gd name="T1" fmla="*/ 18 h 84"/>
                <a:gd name="T2" fmla="*/ 34 w 81"/>
                <a:gd name="T3" fmla="*/ 18 h 84"/>
                <a:gd name="T4" fmla="*/ 33 w 81"/>
                <a:gd name="T5" fmla="*/ 21 h 84"/>
                <a:gd name="T6" fmla="*/ 35 w 81"/>
                <a:gd name="T7" fmla="*/ 27 h 84"/>
                <a:gd name="T8" fmla="*/ 38 w 81"/>
                <a:gd name="T9" fmla="*/ 27 h 84"/>
                <a:gd name="T10" fmla="*/ 41 w 81"/>
                <a:gd name="T11" fmla="*/ 28 h 84"/>
                <a:gd name="T12" fmla="*/ 46 w 81"/>
                <a:gd name="T13" fmla="*/ 29 h 84"/>
                <a:gd name="T14" fmla="*/ 50 w 81"/>
                <a:gd name="T15" fmla="*/ 31 h 84"/>
                <a:gd name="T16" fmla="*/ 51 w 81"/>
                <a:gd name="T17" fmla="*/ 35 h 84"/>
                <a:gd name="T18" fmla="*/ 51 w 81"/>
                <a:gd name="T19" fmla="*/ 41 h 84"/>
                <a:gd name="T20" fmla="*/ 47 w 81"/>
                <a:gd name="T21" fmla="*/ 48 h 84"/>
                <a:gd name="T22" fmla="*/ 43 w 81"/>
                <a:gd name="T23" fmla="*/ 49 h 84"/>
                <a:gd name="T24" fmla="*/ 41 w 81"/>
                <a:gd name="T25" fmla="*/ 49 h 84"/>
                <a:gd name="T26" fmla="*/ 35 w 81"/>
                <a:gd name="T27" fmla="*/ 48 h 84"/>
                <a:gd name="T28" fmla="*/ 33 w 81"/>
                <a:gd name="T29" fmla="*/ 48 h 84"/>
                <a:gd name="T30" fmla="*/ 31 w 81"/>
                <a:gd name="T31" fmla="*/ 45 h 84"/>
                <a:gd name="T32" fmla="*/ 30 w 81"/>
                <a:gd name="T33" fmla="*/ 41 h 84"/>
                <a:gd name="T34" fmla="*/ 30 w 81"/>
                <a:gd name="T35" fmla="*/ 35 h 84"/>
                <a:gd name="T36" fmla="*/ 25 w 81"/>
                <a:gd name="T37" fmla="*/ 28 h 84"/>
                <a:gd name="T38" fmla="*/ 21 w 81"/>
                <a:gd name="T39" fmla="*/ 27 h 84"/>
                <a:gd name="T40" fmla="*/ 17 w 81"/>
                <a:gd name="T41" fmla="*/ 29 h 84"/>
                <a:gd name="T42" fmla="*/ 15 w 81"/>
                <a:gd name="T43" fmla="*/ 35 h 84"/>
                <a:gd name="T44" fmla="*/ 14 w 81"/>
                <a:gd name="T45" fmla="*/ 41 h 84"/>
                <a:gd name="T46" fmla="*/ 15 w 81"/>
                <a:gd name="T47" fmla="*/ 52 h 84"/>
                <a:gd name="T48" fmla="*/ 21 w 81"/>
                <a:gd name="T49" fmla="*/ 61 h 84"/>
                <a:gd name="T50" fmla="*/ 30 w 81"/>
                <a:gd name="T51" fmla="*/ 66 h 84"/>
                <a:gd name="T52" fmla="*/ 41 w 81"/>
                <a:gd name="T53" fmla="*/ 69 h 84"/>
                <a:gd name="T54" fmla="*/ 50 w 81"/>
                <a:gd name="T55" fmla="*/ 68 h 84"/>
                <a:gd name="T56" fmla="*/ 59 w 81"/>
                <a:gd name="T57" fmla="*/ 62 h 84"/>
                <a:gd name="T58" fmla="*/ 64 w 81"/>
                <a:gd name="T59" fmla="*/ 53 h 84"/>
                <a:gd name="T60" fmla="*/ 67 w 81"/>
                <a:gd name="T61" fmla="*/ 43 h 84"/>
                <a:gd name="T62" fmla="*/ 66 w 81"/>
                <a:gd name="T63" fmla="*/ 32 h 84"/>
                <a:gd name="T64" fmla="*/ 59 w 81"/>
                <a:gd name="T65" fmla="*/ 24 h 84"/>
                <a:gd name="T66" fmla="*/ 51 w 81"/>
                <a:gd name="T67" fmla="*/ 19 h 84"/>
                <a:gd name="T68" fmla="*/ 41 w 81"/>
                <a:gd name="T69" fmla="*/ 18 h 84"/>
                <a:gd name="T70" fmla="*/ 43 w 81"/>
                <a:gd name="T71" fmla="*/ 16 h 84"/>
                <a:gd name="T72" fmla="*/ 43 w 81"/>
                <a:gd name="T73" fmla="*/ 0 h 84"/>
                <a:gd name="T74" fmla="*/ 43 w 81"/>
                <a:gd name="T75" fmla="*/ 3 h 84"/>
                <a:gd name="T76" fmla="*/ 58 w 81"/>
                <a:gd name="T77" fmla="*/ 6 h 84"/>
                <a:gd name="T78" fmla="*/ 70 w 81"/>
                <a:gd name="T79" fmla="*/ 15 h 84"/>
                <a:gd name="T80" fmla="*/ 79 w 81"/>
                <a:gd name="T81" fmla="*/ 28 h 84"/>
                <a:gd name="T82" fmla="*/ 81 w 81"/>
                <a:gd name="T83" fmla="*/ 43 h 84"/>
                <a:gd name="T84" fmla="*/ 78 w 81"/>
                <a:gd name="T85" fmla="*/ 58 h 84"/>
                <a:gd name="T86" fmla="*/ 68 w 81"/>
                <a:gd name="T87" fmla="*/ 72 h 84"/>
                <a:gd name="T88" fmla="*/ 56 w 81"/>
                <a:gd name="T89" fmla="*/ 81 h 84"/>
                <a:gd name="T90" fmla="*/ 41 w 81"/>
                <a:gd name="T91" fmla="*/ 84 h 84"/>
                <a:gd name="T92" fmla="*/ 23 w 81"/>
                <a:gd name="T93" fmla="*/ 81 h 84"/>
                <a:gd name="T94" fmla="*/ 11 w 81"/>
                <a:gd name="T95" fmla="*/ 72 h 84"/>
                <a:gd name="T96" fmla="*/ 2 w 81"/>
                <a:gd name="T97" fmla="*/ 58 h 84"/>
                <a:gd name="T98" fmla="*/ 0 w 81"/>
                <a:gd name="T99" fmla="*/ 41 h 84"/>
                <a:gd name="T100" fmla="*/ 2 w 81"/>
                <a:gd name="T101" fmla="*/ 25 h 84"/>
                <a:gd name="T102" fmla="*/ 11 w 81"/>
                <a:gd name="T103" fmla="*/ 14 h 84"/>
                <a:gd name="T104" fmla="*/ 25 w 81"/>
                <a:gd name="T105" fmla="*/ 4 h 84"/>
                <a:gd name="T106" fmla="*/ 34 w 81"/>
                <a:gd name="T107" fmla="*/ 3 h 84"/>
                <a:gd name="T108" fmla="*/ 43 w 81"/>
                <a:gd name="T109" fmla="*/ 3 h 84"/>
                <a:gd name="T110" fmla="*/ 43 w 81"/>
                <a:gd name="T111" fmla="*/ 0 h 84"/>
                <a:gd name="T112" fmla="*/ 43 w 81"/>
                <a:gd name="T113" fmla="*/ 16 h 84"/>
                <a:gd name="T114" fmla="*/ 41 w 81"/>
                <a:gd name="T115" fmla="*/ 18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
                <a:gd name="T175" fmla="*/ 0 h 84"/>
                <a:gd name="T176" fmla="*/ 81 w 81"/>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 h="84">
                  <a:moveTo>
                    <a:pt x="41" y="18"/>
                  </a:moveTo>
                  <a:lnTo>
                    <a:pt x="34" y="18"/>
                  </a:lnTo>
                  <a:lnTo>
                    <a:pt x="33" y="21"/>
                  </a:lnTo>
                  <a:lnTo>
                    <a:pt x="35" y="27"/>
                  </a:lnTo>
                  <a:lnTo>
                    <a:pt x="38" y="27"/>
                  </a:lnTo>
                  <a:lnTo>
                    <a:pt x="41" y="28"/>
                  </a:lnTo>
                  <a:lnTo>
                    <a:pt x="46" y="29"/>
                  </a:lnTo>
                  <a:lnTo>
                    <a:pt x="50" y="31"/>
                  </a:lnTo>
                  <a:lnTo>
                    <a:pt x="51" y="35"/>
                  </a:lnTo>
                  <a:lnTo>
                    <a:pt x="51" y="41"/>
                  </a:lnTo>
                  <a:lnTo>
                    <a:pt x="47" y="48"/>
                  </a:lnTo>
                  <a:lnTo>
                    <a:pt x="43" y="49"/>
                  </a:lnTo>
                  <a:lnTo>
                    <a:pt x="41" y="49"/>
                  </a:lnTo>
                  <a:lnTo>
                    <a:pt x="35" y="48"/>
                  </a:lnTo>
                  <a:lnTo>
                    <a:pt x="33" y="48"/>
                  </a:lnTo>
                  <a:lnTo>
                    <a:pt x="31" y="45"/>
                  </a:lnTo>
                  <a:lnTo>
                    <a:pt x="30" y="41"/>
                  </a:lnTo>
                  <a:lnTo>
                    <a:pt x="30" y="35"/>
                  </a:lnTo>
                  <a:lnTo>
                    <a:pt x="25" y="28"/>
                  </a:lnTo>
                  <a:lnTo>
                    <a:pt x="21" y="27"/>
                  </a:lnTo>
                  <a:lnTo>
                    <a:pt x="17" y="29"/>
                  </a:lnTo>
                  <a:lnTo>
                    <a:pt x="15" y="35"/>
                  </a:lnTo>
                  <a:lnTo>
                    <a:pt x="14" y="41"/>
                  </a:lnTo>
                  <a:lnTo>
                    <a:pt x="15" y="52"/>
                  </a:lnTo>
                  <a:lnTo>
                    <a:pt x="21" y="61"/>
                  </a:lnTo>
                  <a:lnTo>
                    <a:pt x="30" y="66"/>
                  </a:lnTo>
                  <a:lnTo>
                    <a:pt x="41" y="69"/>
                  </a:lnTo>
                  <a:lnTo>
                    <a:pt x="50" y="68"/>
                  </a:lnTo>
                  <a:lnTo>
                    <a:pt x="59" y="62"/>
                  </a:lnTo>
                  <a:lnTo>
                    <a:pt x="64" y="53"/>
                  </a:lnTo>
                  <a:lnTo>
                    <a:pt x="67" y="43"/>
                  </a:lnTo>
                  <a:lnTo>
                    <a:pt x="66" y="32"/>
                  </a:lnTo>
                  <a:lnTo>
                    <a:pt x="59" y="24"/>
                  </a:lnTo>
                  <a:lnTo>
                    <a:pt x="51" y="19"/>
                  </a:lnTo>
                  <a:lnTo>
                    <a:pt x="41" y="18"/>
                  </a:lnTo>
                  <a:lnTo>
                    <a:pt x="43" y="16"/>
                  </a:lnTo>
                  <a:lnTo>
                    <a:pt x="43" y="0"/>
                  </a:lnTo>
                  <a:lnTo>
                    <a:pt x="43" y="3"/>
                  </a:lnTo>
                  <a:lnTo>
                    <a:pt x="58" y="6"/>
                  </a:lnTo>
                  <a:lnTo>
                    <a:pt x="70" y="15"/>
                  </a:lnTo>
                  <a:lnTo>
                    <a:pt x="79" y="28"/>
                  </a:lnTo>
                  <a:lnTo>
                    <a:pt x="81" y="43"/>
                  </a:lnTo>
                  <a:lnTo>
                    <a:pt x="78" y="58"/>
                  </a:lnTo>
                  <a:lnTo>
                    <a:pt x="68" y="72"/>
                  </a:lnTo>
                  <a:lnTo>
                    <a:pt x="56" y="81"/>
                  </a:lnTo>
                  <a:lnTo>
                    <a:pt x="41" y="84"/>
                  </a:lnTo>
                  <a:lnTo>
                    <a:pt x="23" y="81"/>
                  </a:lnTo>
                  <a:lnTo>
                    <a:pt x="11" y="72"/>
                  </a:lnTo>
                  <a:lnTo>
                    <a:pt x="2" y="58"/>
                  </a:lnTo>
                  <a:lnTo>
                    <a:pt x="0" y="41"/>
                  </a:lnTo>
                  <a:lnTo>
                    <a:pt x="2" y="25"/>
                  </a:lnTo>
                  <a:lnTo>
                    <a:pt x="11" y="14"/>
                  </a:lnTo>
                  <a:lnTo>
                    <a:pt x="25" y="4"/>
                  </a:lnTo>
                  <a:lnTo>
                    <a:pt x="34" y="3"/>
                  </a:lnTo>
                  <a:lnTo>
                    <a:pt x="43" y="3"/>
                  </a:lnTo>
                  <a:lnTo>
                    <a:pt x="43" y="0"/>
                  </a:lnTo>
                  <a:lnTo>
                    <a:pt x="43" y="16"/>
                  </a:lnTo>
                  <a:lnTo>
                    <a:pt x="4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8" name="Freeform 98"/>
            <p:cNvSpPr>
              <a:spLocks/>
            </p:cNvSpPr>
            <p:nvPr/>
          </p:nvSpPr>
          <p:spPr bwMode="auto">
            <a:xfrm>
              <a:off x="9810" y="1910"/>
              <a:ext cx="188" cy="214"/>
            </a:xfrm>
            <a:custGeom>
              <a:avLst/>
              <a:gdLst>
                <a:gd name="T0" fmla="*/ 152 w 188"/>
                <a:gd name="T1" fmla="*/ 132 h 214"/>
                <a:gd name="T2" fmla="*/ 128 w 188"/>
                <a:gd name="T3" fmla="*/ 173 h 214"/>
                <a:gd name="T4" fmla="*/ 89 w 188"/>
                <a:gd name="T5" fmla="*/ 197 h 214"/>
                <a:gd name="T6" fmla="*/ 57 w 188"/>
                <a:gd name="T7" fmla="*/ 198 h 214"/>
                <a:gd name="T8" fmla="*/ 37 w 188"/>
                <a:gd name="T9" fmla="*/ 190 h 214"/>
                <a:gd name="T10" fmla="*/ 39 w 188"/>
                <a:gd name="T11" fmla="*/ 178 h 214"/>
                <a:gd name="T12" fmla="*/ 49 w 188"/>
                <a:gd name="T13" fmla="*/ 165 h 214"/>
                <a:gd name="T14" fmla="*/ 48 w 188"/>
                <a:gd name="T15" fmla="*/ 149 h 214"/>
                <a:gd name="T16" fmla="*/ 39 w 188"/>
                <a:gd name="T17" fmla="*/ 137 h 214"/>
                <a:gd name="T18" fmla="*/ 24 w 188"/>
                <a:gd name="T19" fmla="*/ 135 h 214"/>
                <a:gd name="T20" fmla="*/ 11 w 188"/>
                <a:gd name="T21" fmla="*/ 140 h 214"/>
                <a:gd name="T22" fmla="*/ 3 w 188"/>
                <a:gd name="T23" fmla="*/ 150 h 214"/>
                <a:gd name="T24" fmla="*/ 0 w 188"/>
                <a:gd name="T25" fmla="*/ 166 h 214"/>
                <a:gd name="T26" fmla="*/ 7 w 188"/>
                <a:gd name="T27" fmla="*/ 183 h 214"/>
                <a:gd name="T28" fmla="*/ 21 w 188"/>
                <a:gd name="T29" fmla="*/ 198 h 214"/>
                <a:gd name="T30" fmla="*/ 53 w 188"/>
                <a:gd name="T31" fmla="*/ 211 h 214"/>
                <a:gd name="T32" fmla="*/ 98 w 188"/>
                <a:gd name="T33" fmla="*/ 212 h 214"/>
                <a:gd name="T34" fmla="*/ 136 w 188"/>
                <a:gd name="T35" fmla="*/ 198 h 214"/>
                <a:gd name="T36" fmla="*/ 167 w 188"/>
                <a:gd name="T37" fmla="*/ 170 h 214"/>
                <a:gd name="T38" fmla="*/ 185 w 188"/>
                <a:gd name="T39" fmla="*/ 132 h 214"/>
                <a:gd name="T40" fmla="*/ 185 w 188"/>
                <a:gd name="T41" fmla="*/ 83 h 214"/>
                <a:gd name="T42" fmla="*/ 167 w 188"/>
                <a:gd name="T43" fmla="*/ 43 h 214"/>
                <a:gd name="T44" fmla="*/ 136 w 188"/>
                <a:gd name="T45" fmla="*/ 16 h 214"/>
                <a:gd name="T46" fmla="*/ 98 w 188"/>
                <a:gd name="T47" fmla="*/ 1 h 214"/>
                <a:gd name="T48" fmla="*/ 53 w 188"/>
                <a:gd name="T49" fmla="*/ 2 h 214"/>
                <a:gd name="T50" fmla="*/ 21 w 188"/>
                <a:gd name="T51" fmla="*/ 16 h 214"/>
                <a:gd name="T52" fmla="*/ 7 w 188"/>
                <a:gd name="T53" fmla="*/ 30 h 214"/>
                <a:gd name="T54" fmla="*/ 0 w 188"/>
                <a:gd name="T55" fmla="*/ 47 h 214"/>
                <a:gd name="T56" fmla="*/ 3 w 188"/>
                <a:gd name="T57" fmla="*/ 63 h 214"/>
                <a:gd name="T58" fmla="*/ 11 w 188"/>
                <a:gd name="T59" fmla="*/ 74 h 214"/>
                <a:gd name="T60" fmla="*/ 24 w 188"/>
                <a:gd name="T61" fmla="*/ 79 h 214"/>
                <a:gd name="T62" fmla="*/ 39 w 188"/>
                <a:gd name="T63" fmla="*/ 76 h 214"/>
                <a:gd name="T64" fmla="*/ 48 w 188"/>
                <a:gd name="T65" fmla="*/ 65 h 214"/>
                <a:gd name="T66" fmla="*/ 49 w 188"/>
                <a:gd name="T67" fmla="*/ 49 h 214"/>
                <a:gd name="T68" fmla="*/ 39 w 188"/>
                <a:gd name="T69" fmla="*/ 36 h 214"/>
                <a:gd name="T70" fmla="*/ 37 w 188"/>
                <a:gd name="T71" fmla="*/ 24 h 214"/>
                <a:gd name="T72" fmla="*/ 57 w 188"/>
                <a:gd name="T73" fmla="*/ 16 h 214"/>
                <a:gd name="T74" fmla="*/ 89 w 188"/>
                <a:gd name="T75" fmla="*/ 17 h 214"/>
                <a:gd name="T76" fmla="*/ 128 w 188"/>
                <a:gd name="T77" fmla="*/ 41 h 214"/>
                <a:gd name="T78" fmla="*/ 152 w 188"/>
                <a:gd name="T79" fmla="*/ 82 h 214"/>
                <a:gd name="T80" fmla="*/ 159 w 188"/>
                <a:gd name="T81" fmla="*/ 104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
                <a:gd name="T124" fmla="*/ 0 h 214"/>
                <a:gd name="T125" fmla="*/ 188 w 188"/>
                <a:gd name="T126" fmla="*/ 214 h 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 h="214">
                  <a:moveTo>
                    <a:pt x="156" y="107"/>
                  </a:moveTo>
                  <a:lnTo>
                    <a:pt x="152" y="132"/>
                  </a:lnTo>
                  <a:lnTo>
                    <a:pt x="143" y="154"/>
                  </a:lnTo>
                  <a:lnTo>
                    <a:pt x="128" y="173"/>
                  </a:lnTo>
                  <a:lnTo>
                    <a:pt x="109" y="187"/>
                  </a:lnTo>
                  <a:lnTo>
                    <a:pt x="89" y="197"/>
                  </a:lnTo>
                  <a:lnTo>
                    <a:pt x="68" y="199"/>
                  </a:lnTo>
                  <a:lnTo>
                    <a:pt x="57" y="198"/>
                  </a:lnTo>
                  <a:lnTo>
                    <a:pt x="47" y="195"/>
                  </a:lnTo>
                  <a:lnTo>
                    <a:pt x="37" y="190"/>
                  </a:lnTo>
                  <a:lnTo>
                    <a:pt x="28" y="182"/>
                  </a:lnTo>
                  <a:lnTo>
                    <a:pt x="39" y="178"/>
                  </a:lnTo>
                  <a:lnTo>
                    <a:pt x="45" y="173"/>
                  </a:lnTo>
                  <a:lnTo>
                    <a:pt x="49" y="165"/>
                  </a:lnTo>
                  <a:lnTo>
                    <a:pt x="49" y="157"/>
                  </a:lnTo>
                  <a:lnTo>
                    <a:pt x="48" y="149"/>
                  </a:lnTo>
                  <a:lnTo>
                    <a:pt x="45" y="142"/>
                  </a:lnTo>
                  <a:lnTo>
                    <a:pt x="39" y="137"/>
                  </a:lnTo>
                  <a:lnTo>
                    <a:pt x="32" y="135"/>
                  </a:lnTo>
                  <a:lnTo>
                    <a:pt x="24" y="135"/>
                  </a:lnTo>
                  <a:lnTo>
                    <a:pt x="18" y="136"/>
                  </a:lnTo>
                  <a:lnTo>
                    <a:pt x="11" y="140"/>
                  </a:lnTo>
                  <a:lnTo>
                    <a:pt x="6" y="145"/>
                  </a:lnTo>
                  <a:lnTo>
                    <a:pt x="3" y="150"/>
                  </a:lnTo>
                  <a:lnTo>
                    <a:pt x="0" y="158"/>
                  </a:lnTo>
                  <a:lnTo>
                    <a:pt x="0" y="166"/>
                  </a:lnTo>
                  <a:lnTo>
                    <a:pt x="3" y="175"/>
                  </a:lnTo>
                  <a:lnTo>
                    <a:pt x="7" y="183"/>
                  </a:lnTo>
                  <a:lnTo>
                    <a:pt x="14" y="191"/>
                  </a:lnTo>
                  <a:lnTo>
                    <a:pt x="21" y="198"/>
                  </a:lnTo>
                  <a:lnTo>
                    <a:pt x="31" y="203"/>
                  </a:lnTo>
                  <a:lnTo>
                    <a:pt x="53" y="211"/>
                  </a:lnTo>
                  <a:lnTo>
                    <a:pt x="78" y="214"/>
                  </a:lnTo>
                  <a:lnTo>
                    <a:pt x="98" y="212"/>
                  </a:lnTo>
                  <a:lnTo>
                    <a:pt x="117" y="206"/>
                  </a:lnTo>
                  <a:lnTo>
                    <a:pt x="136" y="198"/>
                  </a:lnTo>
                  <a:lnTo>
                    <a:pt x="154" y="185"/>
                  </a:lnTo>
                  <a:lnTo>
                    <a:pt x="167" y="170"/>
                  </a:lnTo>
                  <a:lnTo>
                    <a:pt x="179" y="152"/>
                  </a:lnTo>
                  <a:lnTo>
                    <a:pt x="185" y="132"/>
                  </a:lnTo>
                  <a:lnTo>
                    <a:pt x="188" y="107"/>
                  </a:lnTo>
                  <a:lnTo>
                    <a:pt x="185" y="83"/>
                  </a:lnTo>
                  <a:lnTo>
                    <a:pt x="179" y="62"/>
                  </a:lnTo>
                  <a:lnTo>
                    <a:pt x="167" y="43"/>
                  </a:lnTo>
                  <a:lnTo>
                    <a:pt x="154" y="29"/>
                  </a:lnTo>
                  <a:lnTo>
                    <a:pt x="136" y="16"/>
                  </a:lnTo>
                  <a:lnTo>
                    <a:pt x="117" y="8"/>
                  </a:lnTo>
                  <a:lnTo>
                    <a:pt x="98" y="1"/>
                  </a:lnTo>
                  <a:lnTo>
                    <a:pt x="78" y="0"/>
                  </a:lnTo>
                  <a:lnTo>
                    <a:pt x="53" y="2"/>
                  </a:lnTo>
                  <a:lnTo>
                    <a:pt x="31" y="10"/>
                  </a:lnTo>
                  <a:lnTo>
                    <a:pt x="21" y="16"/>
                  </a:lnTo>
                  <a:lnTo>
                    <a:pt x="14" y="22"/>
                  </a:lnTo>
                  <a:lnTo>
                    <a:pt x="7" y="30"/>
                  </a:lnTo>
                  <a:lnTo>
                    <a:pt x="3" y="38"/>
                  </a:lnTo>
                  <a:lnTo>
                    <a:pt x="0" y="47"/>
                  </a:lnTo>
                  <a:lnTo>
                    <a:pt x="0" y="55"/>
                  </a:lnTo>
                  <a:lnTo>
                    <a:pt x="3" y="63"/>
                  </a:lnTo>
                  <a:lnTo>
                    <a:pt x="6" y="69"/>
                  </a:lnTo>
                  <a:lnTo>
                    <a:pt x="11" y="74"/>
                  </a:lnTo>
                  <a:lnTo>
                    <a:pt x="18" y="78"/>
                  </a:lnTo>
                  <a:lnTo>
                    <a:pt x="24" y="79"/>
                  </a:lnTo>
                  <a:lnTo>
                    <a:pt x="32" y="79"/>
                  </a:lnTo>
                  <a:lnTo>
                    <a:pt x="39" y="76"/>
                  </a:lnTo>
                  <a:lnTo>
                    <a:pt x="45" y="71"/>
                  </a:lnTo>
                  <a:lnTo>
                    <a:pt x="48" y="65"/>
                  </a:lnTo>
                  <a:lnTo>
                    <a:pt x="49" y="57"/>
                  </a:lnTo>
                  <a:lnTo>
                    <a:pt x="49" y="49"/>
                  </a:lnTo>
                  <a:lnTo>
                    <a:pt x="45" y="41"/>
                  </a:lnTo>
                  <a:lnTo>
                    <a:pt x="39" y="36"/>
                  </a:lnTo>
                  <a:lnTo>
                    <a:pt x="28" y="32"/>
                  </a:lnTo>
                  <a:lnTo>
                    <a:pt x="37" y="24"/>
                  </a:lnTo>
                  <a:lnTo>
                    <a:pt x="47" y="18"/>
                  </a:lnTo>
                  <a:lnTo>
                    <a:pt x="57" y="16"/>
                  </a:lnTo>
                  <a:lnTo>
                    <a:pt x="68" y="14"/>
                  </a:lnTo>
                  <a:lnTo>
                    <a:pt x="89" y="17"/>
                  </a:lnTo>
                  <a:lnTo>
                    <a:pt x="109" y="26"/>
                  </a:lnTo>
                  <a:lnTo>
                    <a:pt x="128" y="41"/>
                  </a:lnTo>
                  <a:lnTo>
                    <a:pt x="143" y="59"/>
                  </a:lnTo>
                  <a:lnTo>
                    <a:pt x="152" y="82"/>
                  </a:lnTo>
                  <a:lnTo>
                    <a:pt x="156" y="107"/>
                  </a:lnTo>
                  <a:lnTo>
                    <a:pt x="159" y="104"/>
                  </a:lnTo>
                  <a:lnTo>
                    <a:pt x="156"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9" name="Freeform 99"/>
            <p:cNvSpPr>
              <a:spLocks/>
            </p:cNvSpPr>
            <p:nvPr/>
          </p:nvSpPr>
          <p:spPr bwMode="auto">
            <a:xfrm>
              <a:off x="9742" y="1951"/>
              <a:ext cx="88" cy="132"/>
            </a:xfrm>
            <a:custGeom>
              <a:avLst/>
              <a:gdLst>
                <a:gd name="T0" fmla="*/ 86 w 88"/>
                <a:gd name="T1" fmla="*/ 66 h 132"/>
                <a:gd name="T2" fmla="*/ 75 w 88"/>
                <a:gd name="T3" fmla="*/ 70 h 132"/>
                <a:gd name="T4" fmla="*/ 66 w 88"/>
                <a:gd name="T5" fmla="*/ 76 h 132"/>
                <a:gd name="T6" fmla="*/ 58 w 88"/>
                <a:gd name="T7" fmla="*/ 84 h 132"/>
                <a:gd name="T8" fmla="*/ 52 w 88"/>
                <a:gd name="T9" fmla="*/ 95 h 132"/>
                <a:gd name="T10" fmla="*/ 49 w 88"/>
                <a:gd name="T11" fmla="*/ 104 h 132"/>
                <a:gd name="T12" fmla="*/ 47 w 88"/>
                <a:gd name="T13" fmla="*/ 113 h 132"/>
                <a:gd name="T14" fmla="*/ 49 w 88"/>
                <a:gd name="T15" fmla="*/ 124 h 132"/>
                <a:gd name="T16" fmla="*/ 51 w 88"/>
                <a:gd name="T17" fmla="*/ 132 h 132"/>
                <a:gd name="T18" fmla="*/ 34 w 88"/>
                <a:gd name="T19" fmla="*/ 119 h 132"/>
                <a:gd name="T20" fmla="*/ 18 w 88"/>
                <a:gd name="T21" fmla="*/ 104 h 132"/>
                <a:gd name="T22" fmla="*/ 6 w 88"/>
                <a:gd name="T23" fmla="*/ 87 h 132"/>
                <a:gd name="T24" fmla="*/ 2 w 88"/>
                <a:gd name="T25" fmla="*/ 76 h 132"/>
                <a:gd name="T26" fmla="*/ 0 w 88"/>
                <a:gd name="T27" fmla="*/ 66 h 132"/>
                <a:gd name="T28" fmla="*/ 2 w 88"/>
                <a:gd name="T29" fmla="*/ 55 h 132"/>
                <a:gd name="T30" fmla="*/ 6 w 88"/>
                <a:gd name="T31" fmla="*/ 45 h 132"/>
                <a:gd name="T32" fmla="*/ 18 w 88"/>
                <a:gd name="T33" fmla="*/ 28 h 132"/>
                <a:gd name="T34" fmla="*/ 51 w 88"/>
                <a:gd name="T35" fmla="*/ 0 h 132"/>
                <a:gd name="T36" fmla="*/ 49 w 88"/>
                <a:gd name="T37" fmla="*/ 8 h 132"/>
                <a:gd name="T38" fmla="*/ 47 w 88"/>
                <a:gd name="T39" fmla="*/ 18 h 132"/>
                <a:gd name="T40" fmla="*/ 49 w 88"/>
                <a:gd name="T41" fmla="*/ 28 h 132"/>
                <a:gd name="T42" fmla="*/ 52 w 88"/>
                <a:gd name="T43" fmla="*/ 37 h 132"/>
                <a:gd name="T44" fmla="*/ 58 w 88"/>
                <a:gd name="T45" fmla="*/ 46 h 132"/>
                <a:gd name="T46" fmla="*/ 66 w 88"/>
                <a:gd name="T47" fmla="*/ 54 h 132"/>
                <a:gd name="T48" fmla="*/ 75 w 88"/>
                <a:gd name="T49" fmla="*/ 61 h 132"/>
                <a:gd name="T50" fmla="*/ 86 w 88"/>
                <a:gd name="T51" fmla="*/ 66 h 132"/>
                <a:gd name="T52" fmla="*/ 88 w 88"/>
                <a:gd name="T53" fmla="*/ 63 h 132"/>
                <a:gd name="T54" fmla="*/ 86 w 88"/>
                <a:gd name="T55" fmla="*/ 66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32"/>
                <a:gd name="T86" fmla="*/ 88 w 88"/>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32">
                  <a:moveTo>
                    <a:pt x="86" y="66"/>
                  </a:moveTo>
                  <a:lnTo>
                    <a:pt x="75" y="70"/>
                  </a:lnTo>
                  <a:lnTo>
                    <a:pt x="66" y="76"/>
                  </a:lnTo>
                  <a:lnTo>
                    <a:pt x="58" y="84"/>
                  </a:lnTo>
                  <a:lnTo>
                    <a:pt x="52" y="95"/>
                  </a:lnTo>
                  <a:lnTo>
                    <a:pt x="49" y="104"/>
                  </a:lnTo>
                  <a:lnTo>
                    <a:pt x="47" y="113"/>
                  </a:lnTo>
                  <a:lnTo>
                    <a:pt x="49" y="124"/>
                  </a:lnTo>
                  <a:lnTo>
                    <a:pt x="51" y="132"/>
                  </a:lnTo>
                  <a:lnTo>
                    <a:pt x="34" y="119"/>
                  </a:lnTo>
                  <a:lnTo>
                    <a:pt x="18" y="104"/>
                  </a:lnTo>
                  <a:lnTo>
                    <a:pt x="6" y="87"/>
                  </a:lnTo>
                  <a:lnTo>
                    <a:pt x="2" y="76"/>
                  </a:lnTo>
                  <a:lnTo>
                    <a:pt x="0" y="66"/>
                  </a:lnTo>
                  <a:lnTo>
                    <a:pt x="2" y="55"/>
                  </a:lnTo>
                  <a:lnTo>
                    <a:pt x="6" y="45"/>
                  </a:lnTo>
                  <a:lnTo>
                    <a:pt x="18" y="28"/>
                  </a:lnTo>
                  <a:lnTo>
                    <a:pt x="51" y="0"/>
                  </a:lnTo>
                  <a:lnTo>
                    <a:pt x="49" y="8"/>
                  </a:lnTo>
                  <a:lnTo>
                    <a:pt x="47" y="18"/>
                  </a:lnTo>
                  <a:lnTo>
                    <a:pt x="49" y="28"/>
                  </a:lnTo>
                  <a:lnTo>
                    <a:pt x="52" y="37"/>
                  </a:lnTo>
                  <a:lnTo>
                    <a:pt x="58" y="46"/>
                  </a:lnTo>
                  <a:lnTo>
                    <a:pt x="66" y="54"/>
                  </a:lnTo>
                  <a:lnTo>
                    <a:pt x="75" y="61"/>
                  </a:lnTo>
                  <a:lnTo>
                    <a:pt x="86" y="66"/>
                  </a:lnTo>
                  <a:lnTo>
                    <a:pt x="88" y="63"/>
                  </a:lnTo>
                  <a:lnTo>
                    <a:pt x="8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0" name="Freeform 100"/>
            <p:cNvSpPr>
              <a:spLocks/>
            </p:cNvSpPr>
            <p:nvPr/>
          </p:nvSpPr>
          <p:spPr bwMode="auto">
            <a:xfrm>
              <a:off x="10269" y="1923"/>
              <a:ext cx="81" cy="81"/>
            </a:xfrm>
            <a:custGeom>
              <a:avLst/>
              <a:gdLst>
                <a:gd name="T0" fmla="*/ 40 w 81"/>
                <a:gd name="T1" fmla="*/ 66 h 81"/>
                <a:gd name="T2" fmla="*/ 34 w 81"/>
                <a:gd name="T3" fmla="*/ 66 h 81"/>
                <a:gd name="T4" fmla="*/ 33 w 81"/>
                <a:gd name="T5" fmla="*/ 62 h 81"/>
                <a:gd name="T6" fmla="*/ 35 w 81"/>
                <a:gd name="T7" fmla="*/ 57 h 81"/>
                <a:gd name="T8" fmla="*/ 40 w 81"/>
                <a:gd name="T9" fmla="*/ 56 h 81"/>
                <a:gd name="T10" fmla="*/ 46 w 81"/>
                <a:gd name="T11" fmla="*/ 54 h 81"/>
                <a:gd name="T12" fmla="*/ 50 w 81"/>
                <a:gd name="T13" fmla="*/ 53 h 81"/>
                <a:gd name="T14" fmla="*/ 51 w 81"/>
                <a:gd name="T15" fmla="*/ 49 h 81"/>
                <a:gd name="T16" fmla="*/ 51 w 81"/>
                <a:gd name="T17" fmla="*/ 42 h 81"/>
                <a:gd name="T18" fmla="*/ 47 w 81"/>
                <a:gd name="T19" fmla="*/ 36 h 81"/>
                <a:gd name="T20" fmla="*/ 43 w 81"/>
                <a:gd name="T21" fmla="*/ 34 h 81"/>
                <a:gd name="T22" fmla="*/ 40 w 81"/>
                <a:gd name="T23" fmla="*/ 34 h 81"/>
                <a:gd name="T24" fmla="*/ 35 w 81"/>
                <a:gd name="T25" fmla="*/ 36 h 81"/>
                <a:gd name="T26" fmla="*/ 33 w 81"/>
                <a:gd name="T27" fmla="*/ 37 h 81"/>
                <a:gd name="T28" fmla="*/ 31 w 81"/>
                <a:gd name="T29" fmla="*/ 38 h 81"/>
                <a:gd name="T30" fmla="*/ 30 w 81"/>
                <a:gd name="T31" fmla="*/ 42 h 81"/>
                <a:gd name="T32" fmla="*/ 30 w 81"/>
                <a:gd name="T33" fmla="*/ 49 h 81"/>
                <a:gd name="T34" fmla="*/ 25 w 81"/>
                <a:gd name="T35" fmla="*/ 56 h 81"/>
                <a:gd name="T36" fmla="*/ 21 w 81"/>
                <a:gd name="T37" fmla="*/ 57 h 81"/>
                <a:gd name="T38" fmla="*/ 17 w 81"/>
                <a:gd name="T39" fmla="*/ 54 h 81"/>
                <a:gd name="T40" fmla="*/ 15 w 81"/>
                <a:gd name="T41" fmla="*/ 49 h 81"/>
                <a:gd name="T42" fmla="*/ 14 w 81"/>
                <a:gd name="T43" fmla="*/ 41 h 81"/>
                <a:gd name="T44" fmla="*/ 15 w 81"/>
                <a:gd name="T45" fmla="*/ 32 h 81"/>
                <a:gd name="T46" fmla="*/ 21 w 81"/>
                <a:gd name="T47" fmla="*/ 23 h 81"/>
                <a:gd name="T48" fmla="*/ 30 w 81"/>
                <a:gd name="T49" fmla="*/ 17 h 81"/>
                <a:gd name="T50" fmla="*/ 40 w 81"/>
                <a:gd name="T51" fmla="*/ 15 h 81"/>
                <a:gd name="T52" fmla="*/ 50 w 81"/>
                <a:gd name="T53" fmla="*/ 16 h 81"/>
                <a:gd name="T54" fmla="*/ 59 w 81"/>
                <a:gd name="T55" fmla="*/ 23 h 81"/>
                <a:gd name="T56" fmla="*/ 64 w 81"/>
                <a:gd name="T57" fmla="*/ 30 h 81"/>
                <a:gd name="T58" fmla="*/ 67 w 81"/>
                <a:gd name="T59" fmla="*/ 41 h 81"/>
                <a:gd name="T60" fmla="*/ 66 w 81"/>
                <a:gd name="T61" fmla="*/ 52 h 81"/>
                <a:gd name="T62" fmla="*/ 59 w 81"/>
                <a:gd name="T63" fmla="*/ 59 h 81"/>
                <a:gd name="T64" fmla="*/ 51 w 81"/>
                <a:gd name="T65" fmla="*/ 65 h 81"/>
                <a:gd name="T66" fmla="*/ 40 w 81"/>
                <a:gd name="T67" fmla="*/ 66 h 81"/>
                <a:gd name="T68" fmla="*/ 43 w 81"/>
                <a:gd name="T69" fmla="*/ 66 h 81"/>
                <a:gd name="T70" fmla="*/ 43 w 81"/>
                <a:gd name="T71" fmla="*/ 81 h 81"/>
                <a:gd name="T72" fmla="*/ 58 w 81"/>
                <a:gd name="T73" fmla="*/ 78 h 81"/>
                <a:gd name="T74" fmla="*/ 70 w 81"/>
                <a:gd name="T75" fmla="*/ 69 h 81"/>
                <a:gd name="T76" fmla="*/ 79 w 81"/>
                <a:gd name="T77" fmla="*/ 56 h 81"/>
                <a:gd name="T78" fmla="*/ 81 w 81"/>
                <a:gd name="T79" fmla="*/ 41 h 81"/>
                <a:gd name="T80" fmla="*/ 77 w 81"/>
                <a:gd name="T81" fmla="*/ 25 h 81"/>
                <a:gd name="T82" fmla="*/ 68 w 81"/>
                <a:gd name="T83" fmla="*/ 12 h 81"/>
                <a:gd name="T84" fmla="*/ 56 w 81"/>
                <a:gd name="T85" fmla="*/ 3 h 81"/>
                <a:gd name="T86" fmla="*/ 40 w 81"/>
                <a:gd name="T87" fmla="*/ 0 h 81"/>
                <a:gd name="T88" fmla="*/ 23 w 81"/>
                <a:gd name="T89" fmla="*/ 3 h 81"/>
                <a:gd name="T90" fmla="*/ 11 w 81"/>
                <a:gd name="T91" fmla="*/ 12 h 81"/>
                <a:gd name="T92" fmla="*/ 2 w 81"/>
                <a:gd name="T93" fmla="*/ 25 h 81"/>
                <a:gd name="T94" fmla="*/ 0 w 81"/>
                <a:gd name="T95" fmla="*/ 42 h 81"/>
                <a:gd name="T96" fmla="*/ 2 w 81"/>
                <a:gd name="T97" fmla="*/ 58 h 81"/>
                <a:gd name="T98" fmla="*/ 11 w 81"/>
                <a:gd name="T99" fmla="*/ 70 h 81"/>
                <a:gd name="T100" fmla="*/ 25 w 81"/>
                <a:gd name="T101" fmla="*/ 79 h 81"/>
                <a:gd name="T102" fmla="*/ 34 w 81"/>
                <a:gd name="T103" fmla="*/ 81 h 81"/>
                <a:gd name="T104" fmla="*/ 43 w 81"/>
                <a:gd name="T105" fmla="*/ 81 h 81"/>
                <a:gd name="T106" fmla="*/ 43 w 81"/>
                <a:gd name="T107" fmla="*/ 66 h 81"/>
                <a:gd name="T108" fmla="*/ 40 w 81"/>
                <a:gd name="T109" fmla="*/ 66 h 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81"/>
                <a:gd name="T167" fmla="*/ 81 w 81"/>
                <a:gd name="T168" fmla="*/ 81 h 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81">
                  <a:moveTo>
                    <a:pt x="40" y="66"/>
                  </a:moveTo>
                  <a:lnTo>
                    <a:pt x="34" y="66"/>
                  </a:lnTo>
                  <a:lnTo>
                    <a:pt x="33" y="62"/>
                  </a:lnTo>
                  <a:lnTo>
                    <a:pt x="35" y="57"/>
                  </a:lnTo>
                  <a:lnTo>
                    <a:pt x="40" y="56"/>
                  </a:lnTo>
                  <a:lnTo>
                    <a:pt x="46" y="54"/>
                  </a:lnTo>
                  <a:lnTo>
                    <a:pt x="50" y="53"/>
                  </a:lnTo>
                  <a:lnTo>
                    <a:pt x="51" y="49"/>
                  </a:lnTo>
                  <a:lnTo>
                    <a:pt x="51" y="42"/>
                  </a:lnTo>
                  <a:lnTo>
                    <a:pt x="47" y="36"/>
                  </a:lnTo>
                  <a:lnTo>
                    <a:pt x="43" y="34"/>
                  </a:lnTo>
                  <a:lnTo>
                    <a:pt x="40" y="34"/>
                  </a:lnTo>
                  <a:lnTo>
                    <a:pt x="35" y="36"/>
                  </a:lnTo>
                  <a:lnTo>
                    <a:pt x="33" y="37"/>
                  </a:lnTo>
                  <a:lnTo>
                    <a:pt x="31" y="38"/>
                  </a:lnTo>
                  <a:lnTo>
                    <a:pt x="30" y="42"/>
                  </a:lnTo>
                  <a:lnTo>
                    <a:pt x="30" y="49"/>
                  </a:lnTo>
                  <a:lnTo>
                    <a:pt x="25" y="56"/>
                  </a:lnTo>
                  <a:lnTo>
                    <a:pt x="21" y="57"/>
                  </a:lnTo>
                  <a:lnTo>
                    <a:pt x="17" y="54"/>
                  </a:lnTo>
                  <a:lnTo>
                    <a:pt x="15" y="49"/>
                  </a:lnTo>
                  <a:lnTo>
                    <a:pt x="14" y="41"/>
                  </a:lnTo>
                  <a:lnTo>
                    <a:pt x="15" y="32"/>
                  </a:lnTo>
                  <a:lnTo>
                    <a:pt x="21" y="23"/>
                  </a:lnTo>
                  <a:lnTo>
                    <a:pt x="30" y="17"/>
                  </a:lnTo>
                  <a:lnTo>
                    <a:pt x="40" y="15"/>
                  </a:lnTo>
                  <a:lnTo>
                    <a:pt x="50" y="16"/>
                  </a:lnTo>
                  <a:lnTo>
                    <a:pt x="59" y="23"/>
                  </a:lnTo>
                  <a:lnTo>
                    <a:pt x="64" y="30"/>
                  </a:lnTo>
                  <a:lnTo>
                    <a:pt x="67" y="41"/>
                  </a:lnTo>
                  <a:lnTo>
                    <a:pt x="66" y="52"/>
                  </a:lnTo>
                  <a:lnTo>
                    <a:pt x="59" y="59"/>
                  </a:lnTo>
                  <a:lnTo>
                    <a:pt x="51" y="65"/>
                  </a:lnTo>
                  <a:lnTo>
                    <a:pt x="40" y="66"/>
                  </a:lnTo>
                  <a:lnTo>
                    <a:pt x="43" y="66"/>
                  </a:lnTo>
                  <a:lnTo>
                    <a:pt x="43" y="81"/>
                  </a:lnTo>
                  <a:lnTo>
                    <a:pt x="58" y="78"/>
                  </a:lnTo>
                  <a:lnTo>
                    <a:pt x="70" y="69"/>
                  </a:lnTo>
                  <a:lnTo>
                    <a:pt x="79" y="56"/>
                  </a:lnTo>
                  <a:lnTo>
                    <a:pt x="81" y="41"/>
                  </a:lnTo>
                  <a:lnTo>
                    <a:pt x="77" y="25"/>
                  </a:lnTo>
                  <a:lnTo>
                    <a:pt x="68" y="12"/>
                  </a:lnTo>
                  <a:lnTo>
                    <a:pt x="56" y="3"/>
                  </a:lnTo>
                  <a:lnTo>
                    <a:pt x="40" y="0"/>
                  </a:lnTo>
                  <a:lnTo>
                    <a:pt x="23" y="3"/>
                  </a:lnTo>
                  <a:lnTo>
                    <a:pt x="11" y="12"/>
                  </a:lnTo>
                  <a:lnTo>
                    <a:pt x="2" y="25"/>
                  </a:lnTo>
                  <a:lnTo>
                    <a:pt x="0" y="42"/>
                  </a:lnTo>
                  <a:lnTo>
                    <a:pt x="2" y="58"/>
                  </a:lnTo>
                  <a:lnTo>
                    <a:pt x="11" y="70"/>
                  </a:lnTo>
                  <a:lnTo>
                    <a:pt x="25" y="79"/>
                  </a:lnTo>
                  <a:lnTo>
                    <a:pt x="34" y="81"/>
                  </a:lnTo>
                  <a:lnTo>
                    <a:pt x="43" y="81"/>
                  </a:lnTo>
                  <a:lnTo>
                    <a:pt x="43" y="66"/>
                  </a:lnTo>
                  <a:lnTo>
                    <a:pt x="4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1" name="Freeform 101"/>
            <p:cNvSpPr>
              <a:spLocks/>
            </p:cNvSpPr>
            <p:nvPr/>
          </p:nvSpPr>
          <p:spPr bwMode="auto">
            <a:xfrm>
              <a:off x="2503" y="1817"/>
              <a:ext cx="184" cy="214"/>
            </a:xfrm>
            <a:custGeom>
              <a:avLst/>
              <a:gdLst>
                <a:gd name="T0" fmla="*/ 30 w 184"/>
                <a:gd name="T1" fmla="*/ 95 h 214"/>
                <a:gd name="T2" fmla="*/ 42 w 184"/>
                <a:gd name="T3" fmla="*/ 61 h 214"/>
                <a:gd name="T4" fmla="*/ 76 w 184"/>
                <a:gd name="T5" fmla="*/ 28 h 214"/>
                <a:gd name="T6" fmla="*/ 118 w 184"/>
                <a:gd name="T7" fmla="*/ 18 h 214"/>
                <a:gd name="T8" fmla="*/ 140 w 184"/>
                <a:gd name="T9" fmla="*/ 22 h 214"/>
                <a:gd name="T10" fmla="*/ 159 w 184"/>
                <a:gd name="T11" fmla="*/ 36 h 214"/>
                <a:gd name="T12" fmla="*/ 141 w 184"/>
                <a:gd name="T13" fmla="*/ 43 h 214"/>
                <a:gd name="T14" fmla="*/ 136 w 184"/>
                <a:gd name="T15" fmla="*/ 59 h 214"/>
                <a:gd name="T16" fmla="*/ 141 w 184"/>
                <a:gd name="T17" fmla="*/ 73 h 214"/>
                <a:gd name="T18" fmla="*/ 155 w 184"/>
                <a:gd name="T19" fmla="*/ 82 h 214"/>
                <a:gd name="T20" fmla="*/ 170 w 184"/>
                <a:gd name="T21" fmla="*/ 80 h 214"/>
                <a:gd name="T22" fmla="*/ 180 w 184"/>
                <a:gd name="T23" fmla="*/ 72 h 214"/>
                <a:gd name="T24" fmla="*/ 184 w 184"/>
                <a:gd name="T25" fmla="*/ 49 h 214"/>
                <a:gd name="T26" fmla="*/ 179 w 184"/>
                <a:gd name="T27" fmla="*/ 31 h 214"/>
                <a:gd name="T28" fmla="*/ 157 w 184"/>
                <a:gd name="T29" fmla="*/ 12 h 214"/>
                <a:gd name="T30" fmla="*/ 108 w 184"/>
                <a:gd name="T31" fmla="*/ 0 h 214"/>
                <a:gd name="T32" fmla="*/ 70 w 184"/>
                <a:gd name="T33" fmla="*/ 8 h 214"/>
                <a:gd name="T34" fmla="*/ 34 w 184"/>
                <a:gd name="T35" fmla="*/ 29 h 214"/>
                <a:gd name="T36" fmla="*/ 9 w 184"/>
                <a:gd name="T37" fmla="*/ 64 h 214"/>
                <a:gd name="T38" fmla="*/ 0 w 184"/>
                <a:gd name="T39" fmla="*/ 107 h 214"/>
                <a:gd name="T40" fmla="*/ 9 w 184"/>
                <a:gd name="T41" fmla="*/ 152 h 214"/>
                <a:gd name="T42" fmla="*/ 34 w 184"/>
                <a:gd name="T43" fmla="*/ 185 h 214"/>
                <a:gd name="T44" fmla="*/ 70 w 184"/>
                <a:gd name="T45" fmla="*/ 206 h 214"/>
                <a:gd name="T46" fmla="*/ 108 w 184"/>
                <a:gd name="T47" fmla="*/ 214 h 214"/>
                <a:gd name="T48" fmla="*/ 157 w 184"/>
                <a:gd name="T49" fmla="*/ 204 h 214"/>
                <a:gd name="T50" fmla="*/ 179 w 184"/>
                <a:gd name="T51" fmla="*/ 184 h 214"/>
                <a:gd name="T52" fmla="*/ 184 w 184"/>
                <a:gd name="T53" fmla="*/ 168 h 214"/>
                <a:gd name="T54" fmla="*/ 180 w 184"/>
                <a:gd name="T55" fmla="*/ 147 h 214"/>
                <a:gd name="T56" fmla="*/ 163 w 184"/>
                <a:gd name="T57" fmla="*/ 135 h 214"/>
                <a:gd name="T58" fmla="*/ 149 w 184"/>
                <a:gd name="T59" fmla="*/ 138 h 214"/>
                <a:gd name="T60" fmla="*/ 137 w 184"/>
                <a:gd name="T61" fmla="*/ 151 h 214"/>
                <a:gd name="T62" fmla="*/ 137 w 184"/>
                <a:gd name="T63" fmla="*/ 167 h 214"/>
                <a:gd name="T64" fmla="*/ 149 w 184"/>
                <a:gd name="T65" fmla="*/ 180 h 214"/>
                <a:gd name="T66" fmla="*/ 150 w 184"/>
                <a:gd name="T67" fmla="*/ 191 h 214"/>
                <a:gd name="T68" fmla="*/ 129 w 184"/>
                <a:gd name="T69" fmla="*/ 198 h 214"/>
                <a:gd name="T70" fmla="*/ 97 w 184"/>
                <a:gd name="T71" fmla="*/ 197 h 214"/>
                <a:gd name="T72" fmla="*/ 58 w 184"/>
                <a:gd name="T73" fmla="*/ 173 h 214"/>
                <a:gd name="T74" fmla="*/ 33 w 184"/>
                <a:gd name="T75" fmla="*/ 132 h 214"/>
                <a:gd name="T76" fmla="*/ 29 w 184"/>
                <a:gd name="T77" fmla="*/ 107 h 214"/>
                <a:gd name="T78" fmla="*/ 29 w 184"/>
                <a:gd name="T79" fmla="*/ 107 h 2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214"/>
                <a:gd name="T122" fmla="*/ 184 w 184"/>
                <a:gd name="T123" fmla="*/ 214 h 2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214">
                  <a:moveTo>
                    <a:pt x="29" y="107"/>
                  </a:moveTo>
                  <a:lnTo>
                    <a:pt x="30" y="95"/>
                  </a:lnTo>
                  <a:lnTo>
                    <a:pt x="33" y="84"/>
                  </a:lnTo>
                  <a:lnTo>
                    <a:pt x="42" y="61"/>
                  </a:lnTo>
                  <a:lnTo>
                    <a:pt x="58" y="43"/>
                  </a:lnTo>
                  <a:lnTo>
                    <a:pt x="76" y="28"/>
                  </a:lnTo>
                  <a:lnTo>
                    <a:pt x="97" y="19"/>
                  </a:lnTo>
                  <a:lnTo>
                    <a:pt x="118" y="18"/>
                  </a:lnTo>
                  <a:lnTo>
                    <a:pt x="129" y="19"/>
                  </a:lnTo>
                  <a:lnTo>
                    <a:pt x="140" y="22"/>
                  </a:lnTo>
                  <a:lnTo>
                    <a:pt x="150" y="27"/>
                  </a:lnTo>
                  <a:lnTo>
                    <a:pt x="159" y="36"/>
                  </a:lnTo>
                  <a:lnTo>
                    <a:pt x="149" y="39"/>
                  </a:lnTo>
                  <a:lnTo>
                    <a:pt x="141" y="43"/>
                  </a:lnTo>
                  <a:lnTo>
                    <a:pt x="137" y="51"/>
                  </a:lnTo>
                  <a:lnTo>
                    <a:pt x="136" y="59"/>
                  </a:lnTo>
                  <a:lnTo>
                    <a:pt x="137" y="66"/>
                  </a:lnTo>
                  <a:lnTo>
                    <a:pt x="141" y="73"/>
                  </a:lnTo>
                  <a:lnTo>
                    <a:pt x="149" y="80"/>
                  </a:lnTo>
                  <a:lnTo>
                    <a:pt x="155" y="82"/>
                  </a:lnTo>
                  <a:lnTo>
                    <a:pt x="163" y="82"/>
                  </a:lnTo>
                  <a:lnTo>
                    <a:pt x="170" y="80"/>
                  </a:lnTo>
                  <a:lnTo>
                    <a:pt x="175" y="77"/>
                  </a:lnTo>
                  <a:lnTo>
                    <a:pt x="180" y="72"/>
                  </a:lnTo>
                  <a:lnTo>
                    <a:pt x="184" y="57"/>
                  </a:lnTo>
                  <a:lnTo>
                    <a:pt x="184" y="49"/>
                  </a:lnTo>
                  <a:lnTo>
                    <a:pt x="183" y="40"/>
                  </a:lnTo>
                  <a:lnTo>
                    <a:pt x="179" y="31"/>
                  </a:lnTo>
                  <a:lnTo>
                    <a:pt x="174" y="24"/>
                  </a:lnTo>
                  <a:lnTo>
                    <a:pt x="157" y="12"/>
                  </a:lnTo>
                  <a:lnTo>
                    <a:pt x="133" y="3"/>
                  </a:lnTo>
                  <a:lnTo>
                    <a:pt x="108" y="0"/>
                  </a:lnTo>
                  <a:lnTo>
                    <a:pt x="88" y="2"/>
                  </a:lnTo>
                  <a:lnTo>
                    <a:pt x="70" y="8"/>
                  </a:lnTo>
                  <a:lnTo>
                    <a:pt x="51" y="18"/>
                  </a:lnTo>
                  <a:lnTo>
                    <a:pt x="34" y="29"/>
                  </a:lnTo>
                  <a:lnTo>
                    <a:pt x="21" y="47"/>
                  </a:lnTo>
                  <a:lnTo>
                    <a:pt x="9" y="64"/>
                  </a:lnTo>
                  <a:lnTo>
                    <a:pt x="2" y="85"/>
                  </a:lnTo>
                  <a:lnTo>
                    <a:pt x="0" y="107"/>
                  </a:lnTo>
                  <a:lnTo>
                    <a:pt x="2" y="131"/>
                  </a:lnTo>
                  <a:lnTo>
                    <a:pt x="9" y="152"/>
                  </a:lnTo>
                  <a:lnTo>
                    <a:pt x="21" y="171"/>
                  </a:lnTo>
                  <a:lnTo>
                    <a:pt x="34" y="185"/>
                  </a:lnTo>
                  <a:lnTo>
                    <a:pt x="51" y="198"/>
                  </a:lnTo>
                  <a:lnTo>
                    <a:pt x="70" y="206"/>
                  </a:lnTo>
                  <a:lnTo>
                    <a:pt x="88" y="213"/>
                  </a:lnTo>
                  <a:lnTo>
                    <a:pt x="108" y="214"/>
                  </a:lnTo>
                  <a:lnTo>
                    <a:pt x="133" y="212"/>
                  </a:lnTo>
                  <a:lnTo>
                    <a:pt x="157" y="204"/>
                  </a:lnTo>
                  <a:lnTo>
                    <a:pt x="174" y="192"/>
                  </a:lnTo>
                  <a:lnTo>
                    <a:pt x="179" y="184"/>
                  </a:lnTo>
                  <a:lnTo>
                    <a:pt x="183" y="176"/>
                  </a:lnTo>
                  <a:lnTo>
                    <a:pt x="184" y="168"/>
                  </a:lnTo>
                  <a:lnTo>
                    <a:pt x="184" y="160"/>
                  </a:lnTo>
                  <a:lnTo>
                    <a:pt x="180" y="147"/>
                  </a:lnTo>
                  <a:lnTo>
                    <a:pt x="170" y="138"/>
                  </a:lnTo>
                  <a:lnTo>
                    <a:pt x="163" y="135"/>
                  </a:lnTo>
                  <a:lnTo>
                    <a:pt x="155" y="135"/>
                  </a:lnTo>
                  <a:lnTo>
                    <a:pt x="149" y="138"/>
                  </a:lnTo>
                  <a:lnTo>
                    <a:pt x="141" y="143"/>
                  </a:lnTo>
                  <a:lnTo>
                    <a:pt x="137" y="151"/>
                  </a:lnTo>
                  <a:lnTo>
                    <a:pt x="136" y="159"/>
                  </a:lnTo>
                  <a:lnTo>
                    <a:pt x="137" y="167"/>
                  </a:lnTo>
                  <a:lnTo>
                    <a:pt x="141" y="175"/>
                  </a:lnTo>
                  <a:lnTo>
                    <a:pt x="149" y="180"/>
                  </a:lnTo>
                  <a:lnTo>
                    <a:pt x="159" y="183"/>
                  </a:lnTo>
                  <a:lnTo>
                    <a:pt x="150" y="191"/>
                  </a:lnTo>
                  <a:lnTo>
                    <a:pt x="140" y="196"/>
                  </a:lnTo>
                  <a:lnTo>
                    <a:pt x="129" y="198"/>
                  </a:lnTo>
                  <a:lnTo>
                    <a:pt x="118" y="200"/>
                  </a:lnTo>
                  <a:lnTo>
                    <a:pt x="97" y="197"/>
                  </a:lnTo>
                  <a:lnTo>
                    <a:pt x="76" y="188"/>
                  </a:lnTo>
                  <a:lnTo>
                    <a:pt x="58" y="173"/>
                  </a:lnTo>
                  <a:lnTo>
                    <a:pt x="42" y="155"/>
                  </a:lnTo>
                  <a:lnTo>
                    <a:pt x="33" y="132"/>
                  </a:lnTo>
                  <a:lnTo>
                    <a:pt x="30" y="121"/>
                  </a:lnTo>
                  <a:lnTo>
                    <a:pt x="29" y="107"/>
                  </a:lnTo>
                  <a:lnTo>
                    <a:pt x="31" y="107"/>
                  </a:lnTo>
                  <a:lnTo>
                    <a:pt x="2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2" name="Freeform 102"/>
            <p:cNvSpPr>
              <a:spLocks/>
            </p:cNvSpPr>
            <p:nvPr/>
          </p:nvSpPr>
          <p:spPr bwMode="auto">
            <a:xfrm>
              <a:off x="2672" y="1860"/>
              <a:ext cx="87" cy="133"/>
            </a:xfrm>
            <a:custGeom>
              <a:avLst/>
              <a:gdLst>
                <a:gd name="T0" fmla="*/ 0 w 87"/>
                <a:gd name="T1" fmla="*/ 64 h 133"/>
                <a:gd name="T2" fmla="*/ 10 w 87"/>
                <a:gd name="T3" fmla="*/ 60 h 133"/>
                <a:gd name="T4" fmla="*/ 21 w 87"/>
                <a:gd name="T5" fmla="*/ 54 h 133"/>
                <a:gd name="T6" fmla="*/ 29 w 87"/>
                <a:gd name="T7" fmla="*/ 46 h 133"/>
                <a:gd name="T8" fmla="*/ 34 w 87"/>
                <a:gd name="T9" fmla="*/ 38 h 133"/>
                <a:gd name="T10" fmla="*/ 38 w 87"/>
                <a:gd name="T11" fmla="*/ 27 h 133"/>
                <a:gd name="T12" fmla="*/ 39 w 87"/>
                <a:gd name="T13" fmla="*/ 18 h 133"/>
                <a:gd name="T14" fmla="*/ 39 w 87"/>
                <a:gd name="T15" fmla="*/ 9 h 133"/>
                <a:gd name="T16" fmla="*/ 35 w 87"/>
                <a:gd name="T17" fmla="*/ 0 h 133"/>
                <a:gd name="T18" fmla="*/ 43 w 87"/>
                <a:gd name="T19" fmla="*/ 6 h 133"/>
                <a:gd name="T20" fmla="*/ 52 w 87"/>
                <a:gd name="T21" fmla="*/ 13 h 133"/>
                <a:gd name="T22" fmla="*/ 68 w 87"/>
                <a:gd name="T23" fmla="*/ 29 h 133"/>
                <a:gd name="T24" fmla="*/ 81 w 87"/>
                <a:gd name="T25" fmla="*/ 45 h 133"/>
                <a:gd name="T26" fmla="*/ 85 w 87"/>
                <a:gd name="T27" fmla="*/ 54 h 133"/>
                <a:gd name="T28" fmla="*/ 87 w 87"/>
                <a:gd name="T29" fmla="*/ 64 h 133"/>
                <a:gd name="T30" fmla="*/ 85 w 87"/>
                <a:gd name="T31" fmla="*/ 75 h 133"/>
                <a:gd name="T32" fmla="*/ 81 w 87"/>
                <a:gd name="T33" fmla="*/ 86 h 133"/>
                <a:gd name="T34" fmla="*/ 68 w 87"/>
                <a:gd name="T35" fmla="*/ 103 h 133"/>
                <a:gd name="T36" fmla="*/ 52 w 87"/>
                <a:gd name="T37" fmla="*/ 119 h 133"/>
                <a:gd name="T38" fmla="*/ 35 w 87"/>
                <a:gd name="T39" fmla="*/ 133 h 133"/>
                <a:gd name="T40" fmla="*/ 39 w 87"/>
                <a:gd name="T41" fmla="*/ 124 h 133"/>
                <a:gd name="T42" fmla="*/ 39 w 87"/>
                <a:gd name="T43" fmla="*/ 113 h 133"/>
                <a:gd name="T44" fmla="*/ 38 w 87"/>
                <a:gd name="T45" fmla="*/ 103 h 133"/>
                <a:gd name="T46" fmla="*/ 34 w 87"/>
                <a:gd name="T47" fmla="*/ 93 h 133"/>
                <a:gd name="T48" fmla="*/ 29 w 87"/>
                <a:gd name="T49" fmla="*/ 84 h 133"/>
                <a:gd name="T50" fmla="*/ 21 w 87"/>
                <a:gd name="T51" fmla="*/ 76 h 133"/>
                <a:gd name="T52" fmla="*/ 10 w 87"/>
                <a:gd name="T53" fmla="*/ 70 h 133"/>
                <a:gd name="T54" fmla="*/ 0 w 87"/>
                <a:gd name="T55" fmla="*/ 64 h 133"/>
                <a:gd name="T56" fmla="*/ 1 w 87"/>
                <a:gd name="T57" fmla="*/ 64 h 133"/>
                <a:gd name="T58" fmla="*/ 0 w 87"/>
                <a:gd name="T59" fmla="*/ 64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133"/>
                <a:gd name="T92" fmla="*/ 87 w 87"/>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133">
                  <a:moveTo>
                    <a:pt x="0" y="64"/>
                  </a:moveTo>
                  <a:lnTo>
                    <a:pt x="10" y="60"/>
                  </a:lnTo>
                  <a:lnTo>
                    <a:pt x="21" y="54"/>
                  </a:lnTo>
                  <a:lnTo>
                    <a:pt x="29" y="46"/>
                  </a:lnTo>
                  <a:lnTo>
                    <a:pt x="34" y="38"/>
                  </a:lnTo>
                  <a:lnTo>
                    <a:pt x="38" y="27"/>
                  </a:lnTo>
                  <a:lnTo>
                    <a:pt x="39" y="18"/>
                  </a:lnTo>
                  <a:lnTo>
                    <a:pt x="39" y="9"/>
                  </a:lnTo>
                  <a:lnTo>
                    <a:pt x="35" y="0"/>
                  </a:lnTo>
                  <a:lnTo>
                    <a:pt x="43" y="6"/>
                  </a:lnTo>
                  <a:lnTo>
                    <a:pt x="52" y="13"/>
                  </a:lnTo>
                  <a:lnTo>
                    <a:pt x="68" y="29"/>
                  </a:lnTo>
                  <a:lnTo>
                    <a:pt x="81" y="45"/>
                  </a:lnTo>
                  <a:lnTo>
                    <a:pt x="85" y="54"/>
                  </a:lnTo>
                  <a:lnTo>
                    <a:pt x="87" y="64"/>
                  </a:lnTo>
                  <a:lnTo>
                    <a:pt x="85" y="75"/>
                  </a:lnTo>
                  <a:lnTo>
                    <a:pt x="81" y="86"/>
                  </a:lnTo>
                  <a:lnTo>
                    <a:pt x="68" y="103"/>
                  </a:lnTo>
                  <a:lnTo>
                    <a:pt x="52" y="119"/>
                  </a:lnTo>
                  <a:lnTo>
                    <a:pt x="35" y="133"/>
                  </a:lnTo>
                  <a:lnTo>
                    <a:pt x="39" y="124"/>
                  </a:lnTo>
                  <a:lnTo>
                    <a:pt x="39" y="113"/>
                  </a:lnTo>
                  <a:lnTo>
                    <a:pt x="38" y="103"/>
                  </a:lnTo>
                  <a:lnTo>
                    <a:pt x="34" y="93"/>
                  </a:lnTo>
                  <a:lnTo>
                    <a:pt x="29" y="84"/>
                  </a:lnTo>
                  <a:lnTo>
                    <a:pt x="21" y="76"/>
                  </a:lnTo>
                  <a:lnTo>
                    <a:pt x="10" y="70"/>
                  </a:lnTo>
                  <a:lnTo>
                    <a:pt x="0" y="64"/>
                  </a:lnTo>
                  <a:lnTo>
                    <a:pt x="1" y="64"/>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3" name="Freeform 103"/>
            <p:cNvSpPr>
              <a:spLocks/>
            </p:cNvSpPr>
            <p:nvPr/>
          </p:nvSpPr>
          <p:spPr bwMode="auto">
            <a:xfrm>
              <a:off x="2146" y="1952"/>
              <a:ext cx="82" cy="83"/>
            </a:xfrm>
            <a:custGeom>
              <a:avLst/>
              <a:gdLst>
                <a:gd name="T0" fmla="*/ 40 w 82"/>
                <a:gd name="T1" fmla="*/ 17 h 83"/>
                <a:gd name="T2" fmla="*/ 46 w 82"/>
                <a:gd name="T3" fmla="*/ 19 h 83"/>
                <a:gd name="T4" fmla="*/ 49 w 82"/>
                <a:gd name="T5" fmla="*/ 21 h 83"/>
                <a:gd name="T6" fmla="*/ 46 w 82"/>
                <a:gd name="T7" fmla="*/ 27 h 83"/>
                <a:gd name="T8" fmla="*/ 40 w 82"/>
                <a:gd name="T9" fmla="*/ 28 h 83"/>
                <a:gd name="T10" fmla="*/ 33 w 82"/>
                <a:gd name="T11" fmla="*/ 30 h 83"/>
                <a:gd name="T12" fmla="*/ 32 w 82"/>
                <a:gd name="T13" fmla="*/ 34 h 83"/>
                <a:gd name="T14" fmla="*/ 32 w 82"/>
                <a:gd name="T15" fmla="*/ 41 h 83"/>
                <a:gd name="T16" fmla="*/ 36 w 82"/>
                <a:gd name="T17" fmla="*/ 48 h 83"/>
                <a:gd name="T18" fmla="*/ 42 w 82"/>
                <a:gd name="T19" fmla="*/ 52 h 83"/>
                <a:gd name="T20" fmla="*/ 49 w 82"/>
                <a:gd name="T21" fmla="*/ 48 h 83"/>
                <a:gd name="T22" fmla="*/ 53 w 82"/>
                <a:gd name="T23" fmla="*/ 42 h 83"/>
                <a:gd name="T24" fmla="*/ 53 w 82"/>
                <a:gd name="T25" fmla="*/ 32 h 83"/>
                <a:gd name="T26" fmla="*/ 57 w 82"/>
                <a:gd name="T27" fmla="*/ 28 h 83"/>
                <a:gd name="T28" fmla="*/ 61 w 82"/>
                <a:gd name="T29" fmla="*/ 27 h 83"/>
                <a:gd name="T30" fmla="*/ 65 w 82"/>
                <a:gd name="T31" fmla="*/ 29 h 83"/>
                <a:gd name="T32" fmla="*/ 66 w 82"/>
                <a:gd name="T33" fmla="*/ 34 h 83"/>
                <a:gd name="T34" fmla="*/ 67 w 82"/>
                <a:gd name="T35" fmla="*/ 42 h 83"/>
                <a:gd name="T36" fmla="*/ 66 w 82"/>
                <a:gd name="T37" fmla="*/ 53 h 83"/>
                <a:gd name="T38" fmla="*/ 61 w 82"/>
                <a:gd name="T39" fmla="*/ 62 h 83"/>
                <a:gd name="T40" fmla="*/ 53 w 82"/>
                <a:gd name="T41" fmla="*/ 67 h 83"/>
                <a:gd name="T42" fmla="*/ 42 w 82"/>
                <a:gd name="T43" fmla="*/ 69 h 83"/>
                <a:gd name="T44" fmla="*/ 32 w 82"/>
                <a:gd name="T45" fmla="*/ 67 h 83"/>
                <a:gd name="T46" fmla="*/ 24 w 82"/>
                <a:gd name="T47" fmla="*/ 62 h 83"/>
                <a:gd name="T48" fmla="*/ 19 w 82"/>
                <a:gd name="T49" fmla="*/ 54 h 83"/>
                <a:gd name="T50" fmla="*/ 15 w 82"/>
                <a:gd name="T51" fmla="*/ 45 h 83"/>
                <a:gd name="T52" fmla="*/ 17 w 82"/>
                <a:gd name="T53" fmla="*/ 34 h 83"/>
                <a:gd name="T54" fmla="*/ 22 w 82"/>
                <a:gd name="T55" fmla="*/ 25 h 83"/>
                <a:gd name="T56" fmla="*/ 30 w 82"/>
                <a:gd name="T57" fmla="*/ 20 h 83"/>
                <a:gd name="T58" fmla="*/ 40 w 82"/>
                <a:gd name="T59" fmla="*/ 17 h 83"/>
                <a:gd name="T60" fmla="*/ 42 w 82"/>
                <a:gd name="T61" fmla="*/ 16 h 83"/>
                <a:gd name="T62" fmla="*/ 42 w 82"/>
                <a:gd name="T63" fmla="*/ 0 h 83"/>
                <a:gd name="T64" fmla="*/ 40 w 82"/>
                <a:gd name="T65" fmla="*/ 3 h 83"/>
                <a:gd name="T66" fmla="*/ 25 w 82"/>
                <a:gd name="T67" fmla="*/ 5 h 83"/>
                <a:gd name="T68" fmla="*/ 12 w 82"/>
                <a:gd name="T69" fmla="*/ 15 h 83"/>
                <a:gd name="T70" fmla="*/ 3 w 82"/>
                <a:gd name="T71" fmla="*/ 28 h 83"/>
                <a:gd name="T72" fmla="*/ 0 w 82"/>
                <a:gd name="T73" fmla="*/ 45 h 83"/>
                <a:gd name="T74" fmla="*/ 4 w 82"/>
                <a:gd name="T75" fmla="*/ 61 h 83"/>
                <a:gd name="T76" fmla="*/ 13 w 82"/>
                <a:gd name="T77" fmla="*/ 73 h 83"/>
                <a:gd name="T78" fmla="*/ 26 w 82"/>
                <a:gd name="T79" fmla="*/ 82 h 83"/>
                <a:gd name="T80" fmla="*/ 34 w 82"/>
                <a:gd name="T81" fmla="*/ 83 h 83"/>
                <a:gd name="T82" fmla="*/ 42 w 82"/>
                <a:gd name="T83" fmla="*/ 83 h 83"/>
                <a:gd name="T84" fmla="*/ 58 w 82"/>
                <a:gd name="T85" fmla="*/ 81 h 83"/>
                <a:gd name="T86" fmla="*/ 71 w 82"/>
                <a:gd name="T87" fmla="*/ 71 h 83"/>
                <a:gd name="T88" fmla="*/ 79 w 82"/>
                <a:gd name="T89" fmla="*/ 58 h 83"/>
                <a:gd name="T90" fmla="*/ 82 w 82"/>
                <a:gd name="T91" fmla="*/ 42 h 83"/>
                <a:gd name="T92" fmla="*/ 79 w 82"/>
                <a:gd name="T93" fmla="*/ 27 h 83"/>
                <a:gd name="T94" fmla="*/ 70 w 82"/>
                <a:gd name="T95" fmla="*/ 15 h 83"/>
                <a:gd name="T96" fmla="*/ 57 w 82"/>
                <a:gd name="T97" fmla="*/ 5 h 83"/>
                <a:gd name="T98" fmla="*/ 40 w 82"/>
                <a:gd name="T99" fmla="*/ 3 h 83"/>
                <a:gd name="T100" fmla="*/ 42 w 82"/>
                <a:gd name="T101" fmla="*/ 0 h 83"/>
                <a:gd name="T102" fmla="*/ 42 w 82"/>
                <a:gd name="T103" fmla="*/ 16 h 83"/>
                <a:gd name="T104" fmla="*/ 40 w 82"/>
                <a:gd name="T105" fmla="*/ 1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83"/>
                <a:gd name="T161" fmla="*/ 82 w 8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83">
                  <a:moveTo>
                    <a:pt x="40" y="17"/>
                  </a:moveTo>
                  <a:lnTo>
                    <a:pt x="46" y="19"/>
                  </a:lnTo>
                  <a:lnTo>
                    <a:pt x="49" y="21"/>
                  </a:lnTo>
                  <a:lnTo>
                    <a:pt x="46" y="27"/>
                  </a:lnTo>
                  <a:lnTo>
                    <a:pt x="40" y="28"/>
                  </a:lnTo>
                  <a:lnTo>
                    <a:pt x="33" y="30"/>
                  </a:lnTo>
                  <a:lnTo>
                    <a:pt x="32" y="34"/>
                  </a:lnTo>
                  <a:lnTo>
                    <a:pt x="32" y="41"/>
                  </a:lnTo>
                  <a:lnTo>
                    <a:pt x="36" y="48"/>
                  </a:lnTo>
                  <a:lnTo>
                    <a:pt x="42" y="52"/>
                  </a:lnTo>
                  <a:lnTo>
                    <a:pt x="49" y="48"/>
                  </a:lnTo>
                  <a:lnTo>
                    <a:pt x="53" y="42"/>
                  </a:lnTo>
                  <a:lnTo>
                    <a:pt x="53" y="32"/>
                  </a:lnTo>
                  <a:lnTo>
                    <a:pt x="57" y="28"/>
                  </a:lnTo>
                  <a:lnTo>
                    <a:pt x="61" y="27"/>
                  </a:lnTo>
                  <a:lnTo>
                    <a:pt x="65" y="29"/>
                  </a:lnTo>
                  <a:lnTo>
                    <a:pt x="66" y="34"/>
                  </a:lnTo>
                  <a:lnTo>
                    <a:pt x="67" y="42"/>
                  </a:lnTo>
                  <a:lnTo>
                    <a:pt x="66" y="53"/>
                  </a:lnTo>
                  <a:lnTo>
                    <a:pt x="61" y="62"/>
                  </a:lnTo>
                  <a:lnTo>
                    <a:pt x="53" y="67"/>
                  </a:lnTo>
                  <a:lnTo>
                    <a:pt x="42" y="69"/>
                  </a:lnTo>
                  <a:lnTo>
                    <a:pt x="32" y="67"/>
                  </a:lnTo>
                  <a:lnTo>
                    <a:pt x="24" y="62"/>
                  </a:lnTo>
                  <a:lnTo>
                    <a:pt x="19" y="54"/>
                  </a:lnTo>
                  <a:lnTo>
                    <a:pt x="15" y="45"/>
                  </a:lnTo>
                  <a:lnTo>
                    <a:pt x="17" y="34"/>
                  </a:lnTo>
                  <a:lnTo>
                    <a:pt x="22" y="25"/>
                  </a:lnTo>
                  <a:lnTo>
                    <a:pt x="30" y="20"/>
                  </a:lnTo>
                  <a:lnTo>
                    <a:pt x="40" y="17"/>
                  </a:lnTo>
                  <a:lnTo>
                    <a:pt x="42" y="16"/>
                  </a:lnTo>
                  <a:lnTo>
                    <a:pt x="42" y="0"/>
                  </a:lnTo>
                  <a:lnTo>
                    <a:pt x="40" y="3"/>
                  </a:lnTo>
                  <a:lnTo>
                    <a:pt x="25" y="5"/>
                  </a:lnTo>
                  <a:lnTo>
                    <a:pt x="12" y="15"/>
                  </a:lnTo>
                  <a:lnTo>
                    <a:pt x="3" y="28"/>
                  </a:lnTo>
                  <a:lnTo>
                    <a:pt x="0" y="45"/>
                  </a:lnTo>
                  <a:lnTo>
                    <a:pt x="4" y="61"/>
                  </a:lnTo>
                  <a:lnTo>
                    <a:pt x="13" y="73"/>
                  </a:lnTo>
                  <a:lnTo>
                    <a:pt x="26" y="82"/>
                  </a:lnTo>
                  <a:lnTo>
                    <a:pt x="34" y="83"/>
                  </a:lnTo>
                  <a:lnTo>
                    <a:pt x="42" y="83"/>
                  </a:lnTo>
                  <a:lnTo>
                    <a:pt x="58" y="81"/>
                  </a:lnTo>
                  <a:lnTo>
                    <a:pt x="71" y="71"/>
                  </a:lnTo>
                  <a:lnTo>
                    <a:pt x="79" y="58"/>
                  </a:lnTo>
                  <a:lnTo>
                    <a:pt x="82" y="42"/>
                  </a:lnTo>
                  <a:lnTo>
                    <a:pt x="79" y="27"/>
                  </a:lnTo>
                  <a:lnTo>
                    <a:pt x="70" y="15"/>
                  </a:lnTo>
                  <a:lnTo>
                    <a:pt x="57" y="5"/>
                  </a:lnTo>
                  <a:lnTo>
                    <a:pt x="40" y="3"/>
                  </a:lnTo>
                  <a:lnTo>
                    <a:pt x="42" y="0"/>
                  </a:lnTo>
                  <a:lnTo>
                    <a:pt x="42" y="16"/>
                  </a:lnTo>
                  <a:lnTo>
                    <a:pt x="4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4" name="Freeform 104"/>
            <p:cNvSpPr>
              <a:spLocks/>
            </p:cNvSpPr>
            <p:nvPr/>
          </p:nvSpPr>
          <p:spPr bwMode="auto">
            <a:xfrm>
              <a:off x="2146" y="1813"/>
              <a:ext cx="82" cy="85"/>
            </a:xfrm>
            <a:custGeom>
              <a:avLst/>
              <a:gdLst>
                <a:gd name="T0" fmla="*/ 40 w 82"/>
                <a:gd name="T1" fmla="*/ 69 h 85"/>
                <a:gd name="T2" fmla="*/ 46 w 82"/>
                <a:gd name="T3" fmla="*/ 68 h 85"/>
                <a:gd name="T4" fmla="*/ 49 w 82"/>
                <a:gd name="T5" fmla="*/ 65 h 85"/>
                <a:gd name="T6" fmla="*/ 46 w 82"/>
                <a:gd name="T7" fmla="*/ 60 h 85"/>
                <a:gd name="T8" fmla="*/ 40 w 82"/>
                <a:gd name="T9" fmla="*/ 59 h 85"/>
                <a:gd name="T10" fmla="*/ 33 w 82"/>
                <a:gd name="T11" fmla="*/ 56 h 85"/>
                <a:gd name="T12" fmla="*/ 32 w 82"/>
                <a:gd name="T13" fmla="*/ 52 h 85"/>
                <a:gd name="T14" fmla="*/ 32 w 82"/>
                <a:gd name="T15" fmla="*/ 47 h 85"/>
                <a:gd name="T16" fmla="*/ 36 w 82"/>
                <a:gd name="T17" fmla="*/ 40 h 85"/>
                <a:gd name="T18" fmla="*/ 42 w 82"/>
                <a:gd name="T19" fmla="*/ 35 h 85"/>
                <a:gd name="T20" fmla="*/ 49 w 82"/>
                <a:gd name="T21" fmla="*/ 39 h 85"/>
                <a:gd name="T22" fmla="*/ 53 w 82"/>
                <a:gd name="T23" fmla="*/ 44 h 85"/>
                <a:gd name="T24" fmla="*/ 53 w 82"/>
                <a:gd name="T25" fmla="*/ 55 h 85"/>
                <a:gd name="T26" fmla="*/ 57 w 82"/>
                <a:gd name="T27" fmla="*/ 59 h 85"/>
                <a:gd name="T28" fmla="*/ 61 w 82"/>
                <a:gd name="T29" fmla="*/ 60 h 85"/>
                <a:gd name="T30" fmla="*/ 65 w 82"/>
                <a:gd name="T31" fmla="*/ 57 h 85"/>
                <a:gd name="T32" fmla="*/ 67 w 82"/>
                <a:gd name="T33" fmla="*/ 44 h 85"/>
                <a:gd name="T34" fmla="*/ 66 w 82"/>
                <a:gd name="T35" fmla="*/ 32 h 85"/>
                <a:gd name="T36" fmla="*/ 61 w 82"/>
                <a:gd name="T37" fmla="*/ 23 h 85"/>
                <a:gd name="T38" fmla="*/ 53 w 82"/>
                <a:gd name="T39" fmla="*/ 18 h 85"/>
                <a:gd name="T40" fmla="*/ 42 w 82"/>
                <a:gd name="T41" fmla="*/ 15 h 85"/>
                <a:gd name="T42" fmla="*/ 32 w 82"/>
                <a:gd name="T43" fmla="*/ 16 h 85"/>
                <a:gd name="T44" fmla="*/ 24 w 82"/>
                <a:gd name="T45" fmla="*/ 22 h 85"/>
                <a:gd name="T46" fmla="*/ 19 w 82"/>
                <a:gd name="T47" fmla="*/ 30 h 85"/>
                <a:gd name="T48" fmla="*/ 15 w 82"/>
                <a:gd name="T49" fmla="*/ 41 h 85"/>
                <a:gd name="T50" fmla="*/ 17 w 82"/>
                <a:gd name="T51" fmla="*/ 52 h 85"/>
                <a:gd name="T52" fmla="*/ 22 w 82"/>
                <a:gd name="T53" fmla="*/ 61 h 85"/>
                <a:gd name="T54" fmla="*/ 30 w 82"/>
                <a:gd name="T55" fmla="*/ 66 h 85"/>
                <a:gd name="T56" fmla="*/ 40 w 82"/>
                <a:gd name="T57" fmla="*/ 69 h 85"/>
                <a:gd name="T58" fmla="*/ 42 w 82"/>
                <a:gd name="T59" fmla="*/ 68 h 85"/>
                <a:gd name="T60" fmla="*/ 42 w 82"/>
                <a:gd name="T61" fmla="*/ 82 h 85"/>
                <a:gd name="T62" fmla="*/ 40 w 82"/>
                <a:gd name="T63" fmla="*/ 85 h 85"/>
                <a:gd name="T64" fmla="*/ 25 w 82"/>
                <a:gd name="T65" fmla="*/ 81 h 85"/>
                <a:gd name="T66" fmla="*/ 12 w 82"/>
                <a:gd name="T67" fmla="*/ 72 h 85"/>
                <a:gd name="T68" fmla="*/ 3 w 82"/>
                <a:gd name="T69" fmla="*/ 57 h 85"/>
                <a:gd name="T70" fmla="*/ 0 w 82"/>
                <a:gd name="T71" fmla="*/ 41 h 85"/>
                <a:gd name="T72" fmla="*/ 4 w 82"/>
                <a:gd name="T73" fmla="*/ 24 h 85"/>
                <a:gd name="T74" fmla="*/ 13 w 82"/>
                <a:gd name="T75" fmla="*/ 12 h 85"/>
                <a:gd name="T76" fmla="*/ 26 w 82"/>
                <a:gd name="T77" fmla="*/ 3 h 85"/>
                <a:gd name="T78" fmla="*/ 42 w 82"/>
                <a:gd name="T79" fmla="*/ 0 h 85"/>
                <a:gd name="T80" fmla="*/ 58 w 82"/>
                <a:gd name="T81" fmla="*/ 4 h 85"/>
                <a:gd name="T82" fmla="*/ 71 w 82"/>
                <a:gd name="T83" fmla="*/ 14 h 85"/>
                <a:gd name="T84" fmla="*/ 79 w 82"/>
                <a:gd name="T85" fmla="*/ 27 h 85"/>
                <a:gd name="T86" fmla="*/ 82 w 82"/>
                <a:gd name="T87" fmla="*/ 44 h 85"/>
                <a:gd name="T88" fmla="*/ 79 w 82"/>
                <a:gd name="T89" fmla="*/ 60 h 85"/>
                <a:gd name="T90" fmla="*/ 70 w 82"/>
                <a:gd name="T91" fmla="*/ 73 h 85"/>
                <a:gd name="T92" fmla="*/ 57 w 82"/>
                <a:gd name="T93" fmla="*/ 82 h 85"/>
                <a:gd name="T94" fmla="*/ 40 w 82"/>
                <a:gd name="T95" fmla="*/ 85 h 85"/>
                <a:gd name="T96" fmla="*/ 42 w 82"/>
                <a:gd name="T97" fmla="*/ 82 h 85"/>
                <a:gd name="T98" fmla="*/ 42 w 82"/>
                <a:gd name="T99" fmla="*/ 68 h 85"/>
                <a:gd name="T100" fmla="*/ 40 w 82"/>
                <a:gd name="T101" fmla="*/ 69 h 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
                <a:gd name="T154" fmla="*/ 0 h 85"/>
                <a:gd name="T155" fmla="*/ 82 w 82"/>
                <a:gd name="T156" fmla="*/ 85 h 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 h="85">
                  <a:moveTo>
                    <a:pt x="40" y="69"/>
                  </a:moveTo>
                  <a:lnTo>
                    <a:pt x="46" y="68"/>
                  </a:lnTo>
                  <a:lnTo>
                    <a:pt x="49" y="65"/>
                  </a:lnTo>
                  <a:lnTo>
                    <a:pt x="46" y="60"/>
                  </a:lnTo>
                  <a:lnTo>
                    <a:pt x="40" y="59"/>
                  </a:lnTo>
                  <a:lnTo>
                    <a:pt x="33" y="56"/>
                  </a:lnTo>
                  <a:lnTo>
                    <a:pt x="32" y="52"/>
                  </a:lnTo>
                  <a:lnTo>
                    <a:pt x="32" y="47"/>
                  </a:lnTo>
                  <a:lnTo>
                    <a:pt x="36" y="40"/>
                  </a:lnTo>
                  <a:lnTo>
                    <a:pt x="42" y="35"/>
                  </a:lnTo>
                  <a:lnTo>
                    <a:pt x="49" y="39"/>
                  </a:lnTo>
                  <a:lnTo>
                    <a:pt x="53" y="44"/>
                  </a:lnTo>
                  <a:lnTo>
                    <a:pt x="53" y="55"/>
                  </a:lnTo>
                  <a:lnTo>
                    <a:pt x="57" y="59"/>
                  </a:lnTo>
                  <a:lnTo>
                    <a:pt x="61" y="60"/>
                  </a:lnTo>
                  <a:lnTo>
                    <a:pt x="65" y="57"/>
                  </a:lnTo>
                  <a:lnTo>
                    <a:pt x="67" y="44"/>
                  </a:lnTo>
                  <a:lnTo>
                    <a:pt x="66" y="32"/>
                  </a:lnTo>
                  <a:lnTo>
                    <a:pt x="61" y="23"/>
                  </a:lnTo>
                  <a:lnTo>
                    <a:pt x="53" y="18"/>
                  </a:lnTo>
                  <a:lnTo>
                    <a:pt x="42" y="15"/>
                  </a:lnTo>
                  <a:lnTo>
                    <a:pt x="32" y="16"/>
                  </a:lnTo>
                  <a:lnTo>
                    <a:pt x="24" y="22"/>
                  </a:lnTo>
                  <a:lnTo>
                    <a:pt x="19" y="30"/>
                  </a:lnTo>
                  <a:lnTo>
                    <a:pt x="15" y="41"/>
                  </a:lnTo>
                  <a:lnTo>
                    <a:pt x="17" y="52"/>
                  </a:lnTo>
                  <a:lnTo>
                    <a:pt x="22" y="61"/>
                  </a:lnTo>
                  <a:lnTo>
                    <a:pt x="30" y="66"/>
                  </a:lnTo>
                  <a:lnTo>
                    <a:pt x="40" y="69"/>
                  </a:lnTo>
                  <a:lnTo>
                    <a:pt x="42" y="68"/>
                  </a:lnTo>
                  <a:lnTo>
                    <a:pt x="42" y="82"/>
                  </a:lnTo>
                  <a:lnTo>
                    <a:pt x="40" y="85"/>
                  </a:lnTo>
                  <a:lnTo>
                    <a:pt x="25" y="81"/>
                  </a:lnTo>
                  <a:lnTo>
                    <a:pt x="12" y="72"/>
                  </a:lnTo>
                  <a:lnTo>
                    <a:pt x="3" y="57"/>
                  </a:lnTo>
                  <a:lnTo>
                    <a:pt x="0" y="41"/>
                  </a:lnTo>
                  <a:lnTo>
                    <a:pt x="4" y="24"/>
                  </a:lnTo>
                  <a:lnTo>
                    <a:pt x="13" y="12"/>
                  </a:lnTo>
                  <a:lnTo>
                    <a:pt x="26" y="3"/>
                  </a:lnTo>
                  <a:lnTo>
                    <a:pt x="42" y="0"/>
                  </a:lnTo>
                  <a:lnTo>
                    <a:pt x="58" y="4"/>
                  </a:lnTo>
                  <a:lnTo>
                    <a:pt x="71" y="14"/>
                  </a:lnTo>
                  <a:lnTo>
                    <a:pt x="79" y="27"/>
                  </a:lnTo>
                  <a:lnTo>
                    <a:pt x="82" y="44"/>
                  </a:lnTo>
                  <a:lnTo>
                    <a:pt x="79" y="60"/>
                  </a:lnTo>
                  <a:lnTo>
                    <a:pt x="70" y="73"/>
                  </a:lnTo>
                  <a:lnTo>
                    <a:pt x="57" y="82"/>
                  </a:lnTo>
                  <a:lnTo>
                    <a:pt x="40" y="85"/>
                  </a:lnTo>
                  <a:lnTo>
                    <a:pt x="42" y="82"/>
                  </a:lnTo>
                  <a:lnTo>
                    <a:pt x="42" y="68"/>
                  </a:lnTo>
                  <a:lnTo>
                    <a:pt x="4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5" name="Freeform 105"/>
            <p:cNvSpPr>
              <a:spLocks/>
            </p:cNvSpPr>
            <p:nvPr/>
          </p:nvSpPr>
          <p:spPr bwMode="auto">
            <a:xfrm>
              <a:off x="9401" y="15035"/>
              <a:ext cx="219" cy="141"/>
            </a:xfrm>
            <a:custGeom>
              <a:avLst/>
              <a:gdLst>
                <a:gd name="T0" fmla="*/ 28 w 219"/>
                <a:gd name="T1" fmla="*/ 100 h 141"/>
                <a:gd name="T2" fmla="*/ 36 w 219"/>
                <a:gd name="T3" fmla="*/ 108 h 141"/>
                <a:gd name="T4" fmla="*/ 53 w 219"/>
                <a:gd name="T5" fmla="*/ 131 h 141"/>
                <a:gd name="T6" fmla="*/ 73 w 219"/>
                <a:gd name="T7" fmla="*/ 140 h 141"/>
                <a:gd name="T8" fmla="*/ 103 w 219"/>
                <a:gd name="T9" fmla="*/ 140 h 141"/>
                <a:gd name="T10" fmla="*/ 132 w 219"/>
                <a:gd name="T11" fmla="*/ 125 h 141"/>
                <a:gd name="T12" fmla="*/ 151 w 219"/>
                <a:gd name="T13" fmla="*/ 108 h 141"/>
                <a:gd name="T14" fmla="*/ 162 w 219"/>
                <a:gd name="T15" fmla="*/ 91 h 141"/>
                <a:gd name="T16" fmla="*/ 173 w 219"/>
                <a:gd name="T17" fmla="*/ 79 h 141"/>
                <a:gd name="T18" fmla="*/ 185 w 219"/>
                <a:gd name="T19" fmla="*/ 77 h 141"/>
                <a:gd name="T20" fmla="*/ 198 w 219"/>
                <a:gd name="T21" fmla="*/ 84 h 141"/>
                <a:gd name="T22" fmla="*/ 194 w 219"/>
                <a:gd name="T23" fmla="*/ 94 h 141"/>
                <a:gd name="T24" fmla="*/ 185 w 219"/>
                <a:gd name="T25" fmla="*/ 104 h 141"/>
                <a:gd name="T26" fmla="*/ 186 w 219"/>
                <a:gd name="T27" fmla="*/ 119 h 141"/>
                <a:gd name="T28" fmla="*/ 197 w 219"/>
                <a:gd name="T29" fmla="*/ 127 h 141"/>
                <a:gd name="T30" fmla="*/ 211 w 219"/>
                <a:gd name="T31" fmla="*/ 125 h 141"/>
                <a:gd name="T32" fmla="*/ 219 w 219"/>
                <a:gd name="T33" fmla="*/ 115 h 141"/>
                <a:gd name="T34" fmla="*/ 214 w 219"/>
                <a:gd name="T35" fmla="*/ 82 h 141"/>
                <a:gd name="T36" fmla="*/ 191 w 219"/>
                <a:gd name="T37" fmla="*/ 40 h 141"/>
                <a:gd name="T38" fmla="*/ 160 w 219"/>
                <a:gd name="T39" fmla="*/ 13 h 141"/>
                <a:gd name="T40" fmla="*/ 131 w 219"/>
                <a:gd name="T41" fmla="*/ 1 h 141"/>
                <a:gd name="T42" fmla="*/ 95 w 219"/>
                <a:gd name="T43" fmla="*/ 1 h 141"/>
                <a:gd name="T44" fmla="*/ 71 w 219"/>
                <a:gd name="T45" fmla="*/ 11 h 141"/>
                <a:gd name="T46" fmla="*/ 53 w 219"/>
                <a:gd name="T47" fmla="*/ 26 h 141"/>
                <a:gd name="T48" fmla="*/ 46 w 219"/>
                <a:gd name="T49" fmla="*/ 53 h 141"/>
                <a:gd name="T50" fmla="*/ 53 w 219"/>
                <a:gd name="T51" fmla="*/ 81 h 141"/>
                <a:gd name="T52" fmla="*/ 69 w 219"/>
                <a:gd name="T53" fmla="*/ 96 h 141"/>
                <a:gd name="T54" fmla="*/ 87 w 219"/>
                <a:gd name="T55" fmla="*/ 104 h 141"/>
                <a:gd name="T56" fmla="*/ 102 w 219"/>
                <a:gd name="T57" fmla="*/ 106 h 141"/>
                <a:gd name="T58" fmla="*/ 115 w 219"/>
                <a:gd name="T59" fmla="*/ 100 h 141"/>
                <a:gd name="T60" fmla="*/ 120 w 219"/>
                <a:gd name="T61" fmla="*/ 87 h 141"/>
                <a:gd name="T62" fmla="*/ 112 w 219"/>
                <a:gd name="T63" fmla="*/ 75 h 141"/>
                <a:gd name="T64" fmla="*/ 99 w 219"/>
                <a:gd name="T65" fmla="*/ 70 h 141"/>
                <a:gd name="T66" fmla="*/ 88 w 219"/>
                <a:gd name="T67" fmla="*/ 75 h 141"/>
                <a:gd name="T68" fmla="*/ 83 w 219"/>
                <a:gd name="T69" fmla="*/ 90 h 141"/>
                <a:gd name="T70" fmla="*/ 67 w 219"/>
                <a:gd name="T71" fmla="*/ 79 h 141"/>
                <a:gd name="T72" fmla="*/ 62 w 219"/>
                <a:gd name="T73" fmla="*/ 54 h 141"/>
                <a:gd name="T74" fmla="*/ 71 w 219"/>
                <a:gd name="T75" fmla="*/ 30 h 141"/>
                <a:gd name="T76" fmla="*/ 98 w 219"/>
                <a:gd name="T77" fmla="*/ 20 h 141"/>
                <a:gd name="T78" fmla="*/ 118 w 219"/>
                <a:gd name="T79" fmla="*/ 24 h 141"/>
                <a:gd name="T80" fmla="*/ 131 w 219"/>
                <a:gd name="T81" fmla="*/ 36 h 141"/>
                <a:gd name="T82" fmla="*/ 141 w 219"/>
                <a:gd name="T83" fmla="*/ 71 h 141"/>
                <a:gd name="T84" fmla="*/ 128 w 219"/>
                <a:gd name="T85" fmla="*/ 108 h 141"/>
                <a:gd name="T86" fmla="*/ 110 w 219"/>
                <a:gd name="T87" fmla="*/ 120 h 141"/>
                <a:gd name="T88" fmla="*/ 87 w 219"/>
                <a:gd name="T89" fmla="*/ 125 h 141"/>
                <a:gd name="T90" fmla="*/ 65 w 219"/>
                <a:gd name="T91" fmla="*/ 120 h 141"/>
                <a:gd name="T92" fmla="*/ 48 w 219"/>
                <a:gd name="T93" fmla="*/ 104 h 141"/>
                <a:gd name="T94" fmla="*/ 38 w 219"/>
                <a:gd name="T95" fmla="*/ 82 h 141"/>
                <a:gd name="T96" fmla="*/ 36 w 219"/>
                <a:gd name="T97" fmla="*/ 57 h 141"/>
                <a:gd name="T98" fmla="*/ 21 w 219"/>
                <a:gd name="T99" fmla="*/ 82 h 141"/>
                <a:gd name="T100" fmla="*/ 0 w 219"/>
                <a:gd name="T101" fmla="*/ 90 h 141"/>
                <a:gd name="T102" fmla="*/ 21 w 219"/>
                <a:gd name="T103" fmla="*/ 104 h 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
                <a:gd name="T157" fmla="*/ 0 h 141"/>
                <a:gd name="T158" fmla="*/ 219 w 219"/>
                <a:gd name="T159" fmla="*/ 141 h 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 h="141">
                  <a:moveTo>
                    <a:pt x="21" y="102"/>
                  </a:moveTo>
                  <a:lnTo>
                    <a:pt x="28" y="100"/>
                  </a:lnTo>
                  <a:lnTo>
                    <a:pt x="32" y="95"/>
                  </a:lnTo>
                  <a:lnTo>
                    <a:pt x="36" y="108"/>
                  </a:lnTo>
                  <a:lnTo>
                    <a:pt x="46" y="123"/>
                  </a:lnTo>
                  <a:lnTo>
                    <a:pt x="53" y="131"/>
                  </a:lnTo>
                  <a:lnTo>
                    <a:pt x="62" y="136"/>
                  </a:lnTo>
                  <a:lnTo>
                    <a:pt x="73" y="140"/>
                  </a:lnTo>
                  <a:lnTo>
                    <a:pt x="84" y="141"/>
                  </a:lnTo>
                  <a:lnTo>
                    <a:pt x="103" y="140"/>
                  </a:lnTo>
                  <a:lnTo>
                    <a:pt x="120" y="135"/>
                  </a:lnTo>
                  <a:lnTo>
                    <a:pt x="132" y="125"/>
                  </a:lnTo>
                  <a:lnTo>
                    <a:pt x="143" y="118"/>
                  </a:lnTo>
                  <a:lnTo>
                    <a:pt x="151" y="108"/>
                  </a:lnTo>
                  <a:lnTo>
                    <a:pt x="157" y="99"/>
                  </a:lnTo>
                  <a:lnTo>
                    <a:pt x="162" y="91"/>
                  </a:lnTo>
                  <a:lnTo>
                    <a:pt x="166" y="84"/>
                  </a:lnTo>
                  <a:lnTo>
                    <a:pt x="173" y="79"/>
                  </a:lnTo>
                  <a:lnTo>
                    <a:pt x="180" y="77"/>
                  </a:lnTo>
                  <a:lnTo>
                    <a:pt x="185" y="77"/>
                  </a:lnTo>
                  <a:lnTo>
                    <a:pt x="190" y="78"/>
                  </a:lnTo>
                  <a:lnTo>
                    <a:pt x="198" y="84"/>
                  </a:lnTo>
                  <a:lnTo>
                    <a:pt x="201" y="91"/>
                  </a:lnTo>
                  <a:lnTo>
                    <a:pt x="194" y="94"/>
                  </a:lnTo>
                  <a:lnTo>
                    <a:pt x="187" y="98"/>
                  </a:lnTo>
                  <a:lnTo>
                    <a:pt x="185" y="104"/>
                  </a:lnTo>
                  <a:lnTo>
                    <a:pt x="184" y="112"/>
                  </a:lnTo>
                  <a:lnTo>
                    <a:pt x="186" y="119"/>
                  </a:lnTo>
                  <a:lnTo>
                    <a:pt x="191" y="124"/>
                  </a:lnTo>
                  <a:lnTo>
                    <a:pt x="197" y="127"/>
                  </a:lnTo>
                  <a:lnTo>
                    <a:pt x="205" y="127"/>
                  </a:lnTo>
                  <a:lnTo>
                    <a:pt x="211" y="125"/>
                  </a:lnTo>
                  <a:lnTo>
                    <a:pt x="215" y="120"/>
                  </a:lnTo>
                  <a:lnTo>
                    <a:pt x="219" y="115"/>
                  </a:lnTo>
                  <a:lnTo>
                    <a:pt x="219" y="108"/>
                  </a:lnTo>
                  <a:lnTo>
                    <a:pt x="214" y="82"/>
                  </a:lnTo>
                  <a:lnTo>
                    <a:pt x="203" y="59"/>
                  </a:lnTo>
                  <a:lnTo>
                    <a:pt x="191" y="40"/>
                  </a:lnTo>
                  <a:lnTo>
                    <a:pt x="176" y="25"/>
                  </a:lnTo>
                  <a:lnTo>
                    <a:pt x="160" y="13"/>
                  </a:lnTo>
                  <a:lnTo>
                    <a:pt x="145" y="5"/>
                  </a:lnTo>
                  <a:lnTo>
                    <a:pt x="131" y="1"/>
                  </a:lnTo>
                  <a:lnTo>
                    <a:pt x="120" y="0"/>
                  </a:lnTo>
                  <a:lnTo>
                    <a:pt x="95" y="1"/>
                  </a:lnTo>
                  <a:lnTo>
                    <a:pt x="82" y="5"/>
                  </a:lnTo>
                  <a:lnTo>
                    <a:pt x="71" y="11"/>
                  </a:lnTo>
                  <a:lnTo>
                    <a:pt x="61" y="17"/>
                  </a:lnTo>
                  <a:lnTo>
                    <a:pt x="53" y="26"/>
                  </a:lnTo>
                  <a:lnTo>
                    <a:pt x="48" y="38"/>
                  </a:lnTo>
                  <a:lnTo>
                    <a:pt x="46" y="53"/>
                  </a:lnTo>
                  <a:lnTo>
                    <a:pt x="48" y="69"/>
                  </a:lnTo>
                  <a:lnTo>
                    <a:pt x="53" y="81"/>
                  </a:lnTo>
                  <a:lnTo>
                    <a:pt x="61" y="90"/>
                  </a:lnTo>
                  <a:lnTo>
                    <a:pt x="69" y="96"/>
                  </a:lnTo>
                  <a:lnTo>
                    <a:pt x="78" y="102"/>
                  </a:lnTo>
                  <a:lnTo>
                    <a:pt x="87" y="104"/>
                  </a:lnTo>
                  <a:lnTo>
                    <a:pt x="95" y="106"/>
                  </a:lnTo>
                  <a:lnTo>
                    <a:pt x="102" y="106"/>
                  </a:lnTo>
                  <a:lnTo>
                    <a:pt x="108" y="104"/>
                  </a:lnTo>
                  <a:lnTo>
                    <a:pt x="115" y="100"/>
                  </a:lnTo>
                  <a:lnTo>
                    <a:pt x="119" y="94"/>
                  </a:lnTo>
                  <a:lnTo>
                    <a:pt x="120" y="87"/>
                  </a:lnTo>
                  <a:lnTo>
                    <a:pt x="119" y="81"/>
                  </a:lnTo>
                  <a:lnTo>
                    <a:pt x="112" y="75"/>
                  </a:lnTo>
                  <a:lnTo>
                    <a:pt x="107" y="71"/>
                  </a:lnTo>
                  <a:lnTo>
                    <a:pt x="99" y="70"/>
                  </a:lnTo>
                  <a:lnTo>
                    <a:pt x="94" y="71"/>
                  </a:lnTo>
                  <a:lnTo>
                    <a:pt x="88" y="75"/>
                  </a:lnTo>
                  <a:lnTo>
                    <a:pt x="84" y="82"/>
                  </a:lnTo>
                  <a:lnTo>
                    <a:pt x="83" y="90"/>
                  </a:lnTo>
                  <a:lnTo>
                    <a:pt x="74" y="87"/>
                  </a:lnTo>
                  <a:lnTo>
                    <a:pt x="67" y="79"/>
                  </a:lnTo>
                  <a:lnTo>
                    <a:pt x="63" y="67"/>
                  </a:lnTo>
                  <a:lnTo>
                    <a:pt x="62" y="54"/>
                  </a:lnTo>
                  <a:lnTo>
                    <a:pt x="65" y="42"/>
                  </a:lnTo>
                  <a:lnTo>
                    <a:pt x="71" y="30"/>
                  </a:lnTo>
                  <a:lnTo>
                    <a:pt x="82" y="22"/>
                  </a:lnTo>
                  <a:lnTo>
                    <a:pt x="98" y="20"/>
                  </a:lnTo>
                  <a:lnTo>
                    <a:pt x="108" y="21"/>
                  </a:lnTo>
                  <a:lnTo>
                    <a:pt x="118" y="24"/>
                  </a:lnTo>
                  <a:lnTo>
                    <a:pt x="125" y="29"/>
                  </a:lnTo>
                  <a:lnTo>
                    <a:pt x="131" y="36"/>
                  </a:lnTo>
                  <a:lnTo>
                    <a:pt x="139" y="53"/>
                  </a:lnTo>
                  <a:lnTo>
                    <a:pt x="141" y="71"/>
                  </a:lnTo>
                  <a:lnTo>
                    <a:pt x="137" y="91"/>
                  </a:lnTo>
                  <a:lnTo>
                    <a:pt x="128" y="108"/>
                  </a:lnTo>
                  <a:lnTo>
                    <a:pt x="120" y="115"/>
                  </a:lnTo>
                  <a:lnTo>
                    <a:pt x="110" y="120"/>
                  </a:lnTo>
                  <a:lnTo>
                    <a:pt x="99" y="124"/>
                  </a:lnTo>
                  <a:lnTo>
                    <a:pt x="87" y="125"/>
                  </a:lnTo>
                  <a:lnTo>
                    <a:pt x="75" y="124"/>
                  </a:lnTo>
                  <a:lnTo>
                    <a:pt x="65" y="120"/>
                  </a:lnTo>
                  <a:lnTo>
                    <a:pt x="55" y="112"/>
                  </a:lnTo>
                  <a:lnTo>
                    <a:pt x="48" y="104"/>
                  </a:lnTo>
                  <a:lnTo>
                    <a:pt x="42" y="94"/>
                  </a:lnTo>
                  <a:lnTo>
                    <a:pt x="38" y="82"/>
                  </a:lnTo>
                  <a:lnTo>
                    <a:pt x="36" y="70"/>
                  </a:lnTo>
                  <a:lnTo>
                    <a:pt x="36" y="57"/>
                  </a:lnTo>
                  <a:lnTo>
                    <a:pt x="29" y="71"/>
                  </a:lnTo>
                  <a:lnTo>
                    <a:pt x="21" y="82"/>
                  </a:lnTo>
                  <a:lnTo>
                    <a:pt x="12" y="88"/>
                  </a:lnTo>
                  <a:lnTo>
                    <a:pt x="0" y="90"/>
                  </a:lnTo>
                  <a:lnTo>
                    <a:pt x="21" y="102"/>
                  </a:lnTo>
                  <a:lnTo>
                    <a:pt x="21" y="104"/>
                  </a:lnTo>
                  <a:lnTo>
                    <a:pt x="2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6" name="Freeform 106"/>
            <p:cNvSpPr>
              <a:spLocks noEditPoints="1"/>
            </p:cNvSpPr>
            <p:nvPr/>
          </p:nvSpPr>
          <p:spPr bwMode="auto">
            <a:xfrm>
              <a:off x="2813" y="15063"/>
              <a:ext cx="6783" cy="334"/>
            </a:xfrm>
            <a:custGeom>
              <a:avLst/>
              <a:gdLst>
                <a:gd name="T0" fmla="*/ 6060 w 6783"/>
                <a:gd name="T1" fmla="*/ 51 h 334"/>
                <a:gd name="T2" fmla="*/ 6164 w 6783"/>
                <a:gd name="T3" fmla="*/ 115 h 334"/>
                <a:gd name="T4" fmla="*/ 6076 w 6783"/>
                <a:gd name="T5" fmla="*/ 165 h 334"/>
                <a:gd name="T6" fmla="*/ 6099 w 6783"/>
                <a:gd name="T7" fmla="*/ 192 h 334"/>
                <a:gd name="T8" fmla="*/ 6200 w 6783"/>
                <a:gd name="T9" fmla="*/ 177 h 334"/>
                <a:gd name="T10" fmla="*/ 6163 w 6783"/>
                <a:gd name="T11" fmla="*/ 23 h 334"/>
                <a:gd name="T12" fmla="*/ 5946 w 6783"/>
                <a:gd name="T13" fmla="*/ 34 h 334"/>
                <a:gd name="T14" fmla="*/ 3272 w 6783"/>
                <a:gd name="T15" fmla="*/ 149 h 334"/>
                <a:gd name="T16" fmla="*/ 6068 w 6783"/>
                <a:gd name="T17" fmla="*/ 130 h 334"/>
                <a:gd name="T18" fmla="*/ 6332 w 6783"/>
                <a:gd name="T19" fmla="*/ 84 h 334"/>
                <a:gd name="T20" fmla="*/ 6290 w 6783"/>
                <a:gd name="T21" fmla="*/ 133 h 334"/>
                <a:gd name="T22" fmla="*/ 6407 w 6783"/>
                <a:gd name="T23" fmla="*/ 181 h 334"/>
                <a:gd name="T24" fmla="*/ 6600 w 6783"/>
                <a:gd name="T25" fmla="*/ 202 h 334"/>
                <a:gd name="T26" fmla="*/ 6674 w 6783"/>
                <a:gd name="T27" fmla="*/ 150 h 334"/>
                <a:gd name="T28" fmla="*/ 6672 w 6783"/>
                <a:gd name="T29" fmla="*/ 249 h 334"/>
                <a:gd name="T30" fmla="*/ 6647 w 6783"/>
                <a:gd name="T31" fmla="*/ 181 h 334"/>
                <a:gd name="T32" fmla="*/ 6682 w 6783"/>
                <a:gd name="T33" fmla="*/ 177 h 334"/>
                <a:gd name="T34" fmla="*/ 6617 w 6783"/>
                <a:gd name="T35" fmla="*/ 190 h 334"/>
                <a:gd name="T36" fmla="*/ 6684 w 6783"/>
                <a:gd name="T37" fmla="*/ 272 h 334"/>
                <a:gd name="T38" fmla="*/ 6783 w 6783"/>
                <a:gd name="T39" fmla="*/ 156 h 334"/>
                <a:gd name="T40" fmla="*/ 6752 w 6783"/>
                <a:gd name="T41" fmla="*/ 173 h 334"/>
                <a:gd name="T42" fmla="*/ 6727 w 6783"/>
                <a:gd name="T43" fmla="*/ 179 h 334"/>
                <a:gd name="T44" fmla="*/ 6626 w 6783"/>
                <a:gd name="T45" fmla="*/ 136 h 334"/>
                <a:gd name="T46" fmla="*/ 6604 w 6783"/>
                <a:gd name="T47" fmla="*/ 136 h 334"/>
                <a:gd name="T48" fmla="*/ 6530 w 6783"/>
                <a:gd name="T49" fmla="*/ 63 h 334"/>
                <a:gd name="T50" fmla="*/ 6526 w 6783"/>
                <a:gd name="T51" fmla="*/ 141 h 334"/>
                <a:gd name="T52" fmla="*/ 6523 w 6783"/>
                <a:gd name="T53" fmla="*/ 117 h 334"/>
                <a:gd name="T54" fmla="*/ 6583 w 6783"/>
                <a:gd name="T55" fmla="*/ 96 h 334"/>
                <a:gd name="T56" fmla="*/ 6395 w 6783"/>
                <a:gd name="T57" fmla="*/ 138 h 334"/>
                <a:gd name="T58" fmla="*/ 6431 w 6783"/>
                <a:gd name="T59" fmla="*/ 79 h 334"/>
                <a:gd name="T60" fmla="*/ 6254 w 6783"/>
                <a:gd name="T61" fmla="*/ 43 h 334"/>
                <a:gd name="T62" fmla="*/ 5812 w 6783"/>
                <a:gd name="T63" fmla="*/ 153 h 334"/>
                <a:gd name="T64" fmla="*/ 764 w 6783"/>
                <a:gd name="T65" fmla="*/ 276 h 334"/>
                <a:gd name="T66" fmla="*/ 623 w 6783"/>
                <a:gd name="T67" fmla="*/ 229 h 334"/>
                <a:gd name="T68" fmla="*/ 696 w 6783"/>
                <a:gd name="T69" fmla="*/ 173 h 334"/>
                <a:gd name="T70" fmla="*/ 691 w 6783"/>
                <a:gd name="T71" fmla="*/ 142 h 334"/>
                <a:gd name="T72" fmla="*/ 584 w 6783"/>
                <a:gd name="T73" fmla="*/ 158 h 334"/>
                <a:gd name="T74" fmla="*/ 634 w 6783"/>
                <a:gd name="T75" fmla="*/ 319 h 334"/>
                <a:gd name="T76" fmla="*/ 885 w 6783"/>
                <a:gd name="T77" fmla="*/ 274 h 334"/>
                <a:gd name="T78" fmla="*/ 1010 w 6783"/>
                <a:gd name="T79" fmla="*/ 149 h 334"/>
                <a:gd name="T80" fmla="*/ 635 w 6783"/>
                <a:gd name="T81" fmla="*/ 222 h 334"/>
                <a:gd name="T82" fmla="*/ 436 w 6783"/>
                <a:gd name="T83" fmla="*/ 243 h 334"/>
                <a:gd name="T84" fmla="*/ 502 w 6783"/>
                <a:gd name="T85" fmla="*/ 174 h 334"/>
                <a:gd name="T86" fmla="*/ 189 w 6783"/>
                <a:gd name="T87" fmla="*/ 137 h 334"/>
                <a:gd name="T88" fmla="*/ 129 w 6783"/>
                <a:gd name="T89" fmla="*/ 187 h 334"/>
                <a:gd name="T90" fmla="*/ 94 w 6783"/>
                <a:gd name="T91" fmla="*/ 92 h 334"/>
                <a:gd name="T92" fmla="*/ 150 w 6783"/>
                <a:gd name="T93" fmla="*/ 144 h 334"/>
                <a:gd name="T94" fmla="*/ 100 w 6783"/>
                <a:gd name="T95" fmla="*/ 145 h 334"/>
                <a:gd name="T96" fmla="*/ 157 w 6783"/>
                <a:gd name="T97" fmla="*/ 154 h 334"/>
                <a:gd name="T98" fmla="*/ 121 w 6783"/>
                <a:gd name="T99" fmla="*/ 64 h 334"/>
                <a:gd name="T100" fmla="*/ 0 w 6783"/>
                <a:gd name="T101" fmla="*/ 170 h 334"/>
                <a:gd name="T102" fmla="*/ 34 w 6783"/>
                <a:gd name="T103" fmla="*/ 166 h 334"/>
                <a:gd name="T104" fmla="*/ 53 w 6783"/>
                <a:gd name="T105" fmla="*/ 148 h 334"/>
                <a:gd name="T106" fmla="*/ 145 w 6783"/>
                <a:gd name="T107" fmla="*/ 202 h 334"/>
                <a:gd name="T108" fmla="*/ 183 w 6783"/>
                <a:gd name="T109" fmla="*/ 187 h 334"/>
                <a:gd name="T110" fmla="*/ 232 w 6783"/>
                <a:gd name="T111" fmla="*/ 272 h 334"/>
                <a:gd name="T112" fmla="*/ 265 w 6783"/>
                <a:gd name="T113" fmla="*/ 196 h 334"/>
                <a:gd name="T114" fmla="*/ 252 w 6783"/>
                <a:gd name="T115" fmla="*/ 211 h 334"/>
                <a:gd name="T116" fmla="*/ 209 w 6783"/>
                <a:gd name="T117" fmla="*/ 244 h 334"/>
                <a:gd name="T118" fmla="*/ 271 w 6783"/>
                <a:gd name="T119" fmla="*/ 185 h 334"/>
                <a:gd name="T120" fmla="*/ 382 w 6783"/>
                <a:gd name="T121" fmla="*/ 202 h 334"/>
                <a:gd name="T122" fmla="*/ 385 w 6783"/>
                <a:gd name="T123" fmla="*/ 286 h 334"/>
                <a:gd name="T124" fmla="*/ 665 w 6783"/>
                <a:gd name="T125" fmla="*/ 257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83"/>
                <a:gd name="T190" fmla="*/ 0 h 334"/>
                <a:gd name="T191" fmla="*/ 6783 w 6783"/>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83" h="334">
                  <a:moveTo>
                    <a:pt x="5771" y="154"/>
                  </a:moveTo>
                  <a:lnTo>
                    <a:pt x="5808" y="141"/>
                  </a:lnTo>
                  <a:lnTo>
                    <a:pt x="5843" y="126"/>
                  </a:lnTo>
                  <a:lnTo>
                    <a:pt x="5876" y="112"/>
                  </a:lnTo>
                  <a:lnTo>
                    <a:pt x="5911" y="96"/>
                  </a:lnTo>
                  <a:lnTo>
                    <a:pt x="5945" y="82"/>
                  </a:lnTo>
                  <a:lnTo>
                    <a:pt x="5981" y="70"/>
                  </a:lnTo>
                  <a:lnTo>
                    <a:pt x="6019" y="59"/>
                  </a:lnTo>
                  <a:lnTo>
                    <a:pt x="6060" y="51"/>
                  </a:lnTo>
                  <a:lnTo>
                    <a:pt x="6076" y="50"/>
                  </a:lnTo>
                  <a:lnTo>
                    <a:pt x="6091" y="51"/>
                  </a:lnTo>
                  <a:lnTo>
                    <a:pt x="6106" y="54"/>
                  </a:lnTo>
                  <a:lnTo>
                    <a:pt x="6121" y="59"/>
                  </a:lnTo>
                  <a:lnTo>
                    <a:pt x="6135" y="67"/>
                  </a:lnTo>
                  <a:lnTo>
                    <a:pt x="6147" y="76"/>
                  </a:lnTo>
                  <a:lnTo>
                    <a:pt x="6155" y="88"/>
                  </a:lnTo>
                  <a:lnTo>
                    <a:pt x="6161" y="103"/>
                  </a:lnTo>
                  <a:lnTo>
                    <a:pt x="6164" y="115"/>
                  </a:lnTo>
                  <a:lnTo>
                    <a:pt x="6163" y="126"/>
                  </a:lnTo>
                  <a:lnTo>
                    <a:pt x="6159" y="136"/>
                  </a:lnTo>
                  <a:lnTo>
                    <a:pt x="6154" y="144"/>
                  </a:lnTo>
                  <a:lnTo>
                    <a:pt x="6146" y="150"/>
                  </a:lnTo>
                  <a:lnTo>
                    <a:pt x="6135" y="154"/>
                  </a:lnTo>
                  <a:lnTo>
                    <a:pt x="6122" y="157"/>
                  </a:lnTo>
                  <a:lnTo>
                    <a:pt x="6109" y="158"/>
                  </a:lnTo>
                  <a:lnTo>
                    <a:pt x="6086" y="161"/>
                  </a:lnTo>
                  <a:lnTo>
                    <a:pt x="6076" y="165"/>
                  </a:lnTo>
                  <a:lnTo>
                    <a:pt x="6068" y="170"/>
                  </a:lnTo>
                  <a:lnTo>
                    <a:pt x="6061" y="178"/>
                  </a:lnTo>
                  <a:lnTo>
                    <a:pt x="6058" y="189"/>
                  </a:lnTo>
                  <a:lnTo>
                    <a:pt x="6058" y="200"/>
                  </a:lnTo>
                  <a:lnTo>
                    <a:pt x="6064" y="215"/>
                  </a:lnTo>
                  <a:lnTo>
                    <a:pt x="6073" y="202"/>
                  </a:lnTo>
                  <a:lnTo>
                    <a:pt x="6082" y="194"/>
                  </a:lnTo>
                  <a:lnTo>
                    <a:pt x="6090" y="191"/>
                  </a:lnTo>
                  <a:lnTo>
                    <a:pt x="6099" y="192"/>
                  </a:lnTo>
                  <a:lnTo>
                    <a:pt x="6107" y="195"/>
                  </a:lnTo>
                  <a:lnTo>
                    <a:pt x="6117" y="199"/>
                  </a:lnTo>
                  <a:lnTo>
                    <a:pt x="6130" y="203"/>
                  </a:lnTo>
                  <a:lnTo>
                    <a:pt x="6142" y="204"/>
                  </a:lnTo>
                  <a:lnTo>
                    <a:pt x="6156" y="204"/>
                  </a:lnTo>
                  <a:lnTo>
                    <a:pt x="6169" y="202"/>
                  </a:lnTo>
                  <a:lnTo>
                    <a:pt x="6181" y="195"/>
                  </a:lnTo>
                  <a:lnTo>
                    <a:pt x="6192" y="187"/>
                  </a:lnTo>
                  <a:lnTo>
                    <a:pt x="6200" y="177"/>
                  </a:lnTo>
                  <a:lnTo>
                    <a:pt x="6206" y="165"/>
                  </a:lnTo>
                  <a:lnTo>
                    <a:pt x="6212" y="152"/>
                  </a:lnTo>
                  <a:lnTo>
                    <a:pt x="6216" y="137"/>
                  </a:lnTo>
                  <a:lnTo>
                    <a:pt x="6217" y="116"/>
                  </a:lnTo>
                  <a:lnTo>
                    <a:pt x="6213" y="91"/>
                  </a:lnTo>
                  <a:lnTo>
                    <a:pt x="6202" y="67"/>
                  </a:lnTo>
                  <a:lnTo>
                    <a:pt x="6187" y="43"/>
                  </a:lnTo>
                  <a:lnTo>
                    <a:pt x="6176" y="33"/>
                  </a:lnTo>
                  <a:lnTo>
                    <a:pt x="6163" y="23"/>
                  </a:lnTo>
                  <a:lnTo>
                    <a:pt x="6150" y="14"/>
                  </a:lnTo>
                  <a:lnTo>
                    <a:pt x="6132" y="8"/>
                  </a:lnTo>
                  <a:lnTo>
                    <a:pt x="6114" y="4"/>
                  </a:lnTo>
                  <a:lnTo>
                    <a:pt x="6093" y="1"/>
                  </a:lnTo>
                  <a:lnTo>
                    <a:pt x="6070" y="0"/>
                  </a:lnTo>
                  <a:lnTo>
                    <a:pt x="6047" y="2"/>
                  </a:lnTo>
                  <a:lnTo>
                    <a:pt x="6021" y="8"/>
                  </a:lnTo>
                  <a:lnTo>
                    <a:pt x="5996" y="14"/>
                  </a:lnTo>
                  <a:lnTo>
                    <a:pt x="5946" y="34"/>
                  </a:lnTo>
                  <a:lnTo>
                    <a:pt x="5896" y="59"/>
                  </a:lnTo>
                  <a:lnTo>
                    <a:pt x="5847" y="84"/>
                  </a:lnTo>
                  <a:lnTo>
                    <a:pt x="5802" y="111"/>
                  </a:lnTo>
                  <a:lnTo>
                    <a:pt x="5759" y="132"/>
                  </a:lnTo>
                  <a:lnTo>
                    <a:pt x="5736" y="140"/>
                  </a:lnTo>
                  <a:lnTo>
                    <a:pt x="5716" y="145"/>
                  </a:lnTo>
                  <a:lnTo>
                    <a:pt x="5698" y="149"/>
                  </a:lnTo>
                  <a:lnTo>
                    <a:pt x="3279" y="149"/>
                  </a:lnTo>
                  <a:lnTo>
                    <a:pt x="3272" y="149"/>
                  </a:lnTo>
                  <a:lnTo>
                    <a:pt x="3272" y="186"/>
                  </a:lnTo>
                  <a:lnTo>
                    <a:pt x="5773" y="186"/>
                  </a:lnTo>
                  <a:lnTo>
                    <a:pt x="5808" y="183"/>
                  </a:lnTo>
                  <a:lnTo>
                    <a:pt x="5839" y="181"/>
                  </a:lnTo>
                  <a:lnTo>
                    <a:pt x="5871" y="177"/>
                  </a:lnTo>
                  <a:lnTo>
                    <a:pt x="5928" y="167"/>
                  </a:lnTo>
                  <a:lnTo>
                    <a:pt x="5979" y="156"/>
                  </a:lnTo>
                  <a:lnTo>
                    <a:pt x="6025" y="144"/>
                  </a:lnTo>
                  <a:lnTo>
                    <a:pt x="6068" y="130"/>
                  </a:lnTo>
                  <a:lnTo>
                    <a:pt x="6109" y="120"/>
                  </a:lnTo>
                  <a:lnTo>
                    <a:pt x="6148" y="111"/>
                  </a:lnTo>
                  <a:lnTo>
                    <a:pt x="6188" y="104"/>
                  </a:lnTo>
                  <a:lnTo>
                    <a:pt x="6225" y="96"/>
                  </a:lnTo>
                  <a:lnTo>
                    <a:pt x="6242" y="92"/>
                  </a:lnTo>
                  <a:lnTo>
                    <a:pt x="6259" y="90"/>
                  </a:lnTo>
                  <a:lnTo>
                    <a:pt x="6288" y="86"/>
                  </a:lnTo>
                  <a:lnTo>
                    <a:pt x="6313" y="83"/>
                  </a:lnTo>
                  <a:lnTo>
                    <a:pt x="6332" y="84"/>
                  </a:lnTo>
                  <a:lnTo>
                    <a:pt x="6338" y="86"/>
                  </a:lnTo>
                  <a:lnTo>
                    <a:pt x="6344" y="87"/>
                  </a:lnTo>
                  <a:lnTo>
                    <a:pt x="6346" y="91"/>
                  </a:lnTo>
                  <a:lnTo>
                    <a:pt x="6346" y="95"/>
                  </a:lnTo>
                  <a:lnTo>
                    <a:pt x="6344" y="104"/>
                  </a:lnTo>
                  <a:lnTo>
                    <a:pt x="6336" y="111"/>
                  </a:lnTo>
                  <a:lnTo>
                    <a:pt x="6313" y="120"/>
                  </a:lnTo>
                  <a:lnTo>
                    <a:pt x="6300" y="125"/>
                  </a:lnTo>
                  <a:lnTo>
                    <a:pt x="6290" y="133"/>
                  </a:lnTo>
                  <a:lnTo>
                    <a:pt x="6282" y="142"/>
                  </a:lnTo>
                  <a:lnTo>
                    <a:pt x="6279" y="154"/>
                  </a:lnTo>
                  <a:lnTo>
                    <a:pt x="6280" y="161"/>
                  </a:lnTo>
                  <a:lnTo>
                    <a:pt x="6284" y="166"/>
                  </a:lnTo>
                  <a:lnTo>
                    <a:pt x="6291" y="170"/>
                  </a:lnTo>
                  <a:lnTo>
                    <a:pt x="6299" y="174"/>
                  </a:lnTo>
                  <a:lnTo>
                    <a:pt x="6323" y="178"/>
                  </a:lnTo>
                  <a:lnTo>
                    <a:pt x="6350" y="181"/>
                  </a:lnTo>
                  <a:lnTo>
                    <a:pt x="6407" y="181"/>
                  </a:lnTo>
                  <a:lnTo>
                    <a:pt x="6432" y="179"/>
                  </a:lnTo>
                  <a:lnTo>
                    <a:pt x="6517" y="179"/>
                  </a:lnTo>
                  <a:lnTo>
                    <a:pt x="6547" y="181"/>
                  </a:lnTo>
                  <a:lnTo>
                    <a:pt x="6567" y="181"/>
                  </a:lnTo>
                  <a:lnTo>
                    <a:pt x="6577" y="182"/>
                  </a:lnTo>
                  <a:lnTo>
                    <a:pt x="6587" y="187"/>
                  </a:lnTo>
                  <a:lnTo>
                    <a:pt x="6595" y="198"/>
                  </a:lnTo>
                  <a:lnTo>
                    <a:pt x="6600" y="215"/>
                  </a:lnTo>
                  <a:lnTo>
                    <a:pt x="6600" y="202"/>
                  </a:lnTo>
                  <a:lnTo>
                    <a:pt x="6603" y="189"/>
                  </a:lnTo>
                  <a:lnTo>
                    <a:pt x="6606" y="177"/>
                  </a:lnTo>
                  <a:lnTo>
                    <a:pt x="6612" y="166"/>
                  </a:lnTo>
                  <a:lnTo>
                    <a:pt x="6620" y="158"/>
                  </a:lnTo>
                  <a:lnTo>
                    <a:pt x="6629" y="150"/>
                  </a:lnTo>
                  <a:lnTo>
                    <a:pt x="6639" y="146"/>
                  </a:lnTo>
                  <a:lnTo>
                    <a:pt x="6651" y="145"/>
                  </a:lnTo>
                  <a:lnTo>
                    <a:pt x="6663" y="146"/>
                  </a:lnTo>
                  <a:lnTo>
                    <a:pt x="6674" y="150"/>
                  </a:lnTo>
                  <a:lnTo>
                    <a:pt x="6684" y="156"/>
                  </a:lnTo>
                  <a:lnTo>
                    <a:pt x="6692" y="162"/>
                  </a:lnTo>
                  <a:lnTo>
                    <a:pt x="6702" y="179"/>
                  </a:lnTo>
                  <a:lnTo>
                    <a:pt x="6706" y="199"/>
                  </a:lnTo>
                  <a:lnTo>
                    <a:pt x="6703" y="218"/>
                  </a:lnTo>
                  <a:lnTo>
                    <a:pt x="6695" y="235"/>
                  </a:lnTo>
                  <a:lnTo>
                    <a:pt x="6690" y="241"/>
                  </a:lnTo>
                  <a:lnTo>
                    <a:pt x="6680" y="247"/>
                  </a:lnTo>
                  <a:lnTo>
                    <a:pt x="6672" y="249"/>
                  </a:lnTo>
                  <a:lnTo>
                    <a:pt x="6662" y="251"/>
                  </a:lnTo>
                  <a:lnTo>
                    <a:pt x="6646" y="248"/>
                  </a:lnTo>
                  <a:lnTo>
                    <a:pt x="6636" y="240"/>
                  </a:lnTo>
                  <a:lnTo>
                    <a:pt x="6629" y="228"/>
                  </a:lnTo>
                  <a:lnTo>
                    <a:pt x="6626" y="215"/>
                  </a:lnTo>
                  <a:lnTo>
                    <a:pt x="6628" y="203"/>
                  </a:lnTo>
                  <a:lnTo>
                    <a:pt x="6632" y="191"/>
                  </a:lnTo>
                  <a:lnTo>
                    <a:pt x="6638" y="183"/>
                  </a:lnTo>
                  <a:lnTo>
                    <a:pt x="6647" y="181"/>
                  </a:lnTo>
                  <a:lnTo>
                    <a:pt x="6649" y="189"/>
                  </a:lnTo>
                  <a:lnTo>
                    <a:pt x="6653" y="194"/>
                  </a:lnTo>
                  <a:lnTo>
                    <a:pt x="6658" y="199"/>
                  </a:lnTo>
                  <a:lnTo>
                    <a:pt x="6663" y="200"/>
                  </a:lnTo>
                  <a:lnTo>
                    <a:pt x="6671" y="199"/>
                  </a:lnTo>
                  <a:lnTo>
                    <a:pt x="6676" y="195"/>
                  </a:lnTo>
                  <a:lnTo>
                    <a:pt x="6682" y="190"/>
                  </a:lnTo>
                  <a:lnTo>
                    <a:pt x="6684" y="183"/>
                  </a:lnTo>
                  <a:lnTo>
                    <a:pt x="6682" y="177"/>
                  </a:lnTo>
                  <a:lnTo>
                    <a:pt x="6678" y="170"/>
                  </a:lnTo>
                  <a:lnTo>
                    <a:pt x="6672" y="166"/>
                  </a:lnTo>
                  <a:lnTo>
                    <a:pt x="6666" y="165"/>
                  </a:lnTo>
                  <a:lnTo>
                    <a:pt x="6659" y="165"/>
                  </a:lnTo>
                  <a:lnTo>
                    <a:pt x="6651" y="166"/>
                  </a:lnTo>
                  <a:lnTo>
                    <a:pt x="6642" y="169"/>
                  </a:lnTo>
                  <a:lnTo>
                    <a:pt x="6633" y="173"/>
                  </a:lnTo>
                  <a:lnTo>
                    <a:pt x="6625" y="181"/>
                  </a:lnTo>
                  <a:lnTo>
                    <a:pt x="6617" y="190"/>
                  </a:lnTo>
                  <a:lnTo>
                    <a:pt x="6612" y="202"/>
                  </a:lnTo>
                  <a:lnTo>
                    <a:pt x="6610" y="218"/>
                  </a:lnTo>
                  <a:lnTo>
                    <a:pt x="6612" y="232"/>
                  </a:lnTo>
                  <a:lnTo>
                    <a:pt x="6617" y="244"/>
                  </a:lnTo>
                  <a:lnTo>
                    <a:pt x="6625" y="253"/>
                  </a:lnTo>
                  <a:lnTo>
                    <a:pt x="6636" y="260"/>
                  </a:lnTo>
                  <a:lnTo>
                    <a:pt x="6646" y="265"/>
                  </a:lnTo>
                  <a:lnTo>
                    <a:pt x="6659" y="269"/>
                  </a:lnTo>
                  <a:lnTo>
                    <a:pt x="6684" y="272"/>
                  </a:lnTo>
                  <a:lnTo>
                    <a:pt x="6695" y="270"/>
                  </a:lnTo>
                  <a:lnTo>
                    <a:pt x="6709" y="265"/>
                  </a:lnTo>
                  <a:lnTo>
                    <a:pt x="6724" y="257"/>
                  </a:lnTo>
                  <a:lnTo>
                    <a:pt x="6740" y="245"/>
                  </a:lnTo>
                  <a:lnTo>
                    <a:pt x="6756" y="231"/>
                  </a:lnTo>
                  <a:lnTo>
                    <a:pt x="6768" y="211"/>
                  </a:lnTo>
                  <a:lnTo>
                    <a:pt x="6778" y="189"/>
                  </a:lnTo>
                  <a:lnTo>
                    <a:pt x="6783" y="162"/>
                  </a:lnTo>
                  <a:lnTo>
                    <a:pt x="6783" y="156"/>
                  </a:lnTo>
                  <a:lnTo>
                    <a:pt x="6779" y="150"/>
                  </a:lnTo>
                  <a:lnTo>
                    <a:pt x="6775" y="145"/>
                  </a:lnTo>
                  <a:lnTo>
                    <a:pt x="6769" y="144"/>
                  </a:lnTo>
                  <a:lnTo>
                    <a:pt x="6761" y="145"/>
                  </a:lnTo>
                  <a:lnTo>
                    <a:pt x="6756" y="148"/>
                  </a:lnTo>
                  <a:lnTo>
                    <a:pt x="6750" y="152"/>
                  </a:lnTo>
                  <a:lnTo>
                    <a:pt x="6748" y="158"/>
                  </a:lnTo>
                  <a:lnTo>
                    <a:pt x="6749" y="166"/>
                  </a:lnTo>
                  <a:lnTo>
                    <a:pt x="6752" y="173"/>
                  </a:lnTo>
                  <a:lnTo>
                    <a:pt x="6758" y="177"/>
                  </a:lnTo>
                  <a:lnTo>
                    <a:pt x="6765" y="179"/>
                  </a:lnTo>
                  <a:lnTo>
                    <a:pt x="6762" y="186"/>
                  </a:lnTo>
                  <a:lnTo>
                    <a:pt x="6754" y="192"/>
                  </a:lnTo>
                  <a:lnTo>
                    <a:pt x="6749" y="194"/>
                  </a:lnTo>
                  <a:lnTo>
                    <a:pt x="6744" y="194"/>
                  </a:lnTo>
                  <a:lnTo>
                    <a:pt x="6737" y="191"/>
                  </a:lnTo>
                  <a:lnTo>
                    <a:pt x="6731" y="186"/>
                  </a:lnTo>
                  <a:lnTo>
                    <a:pt x="6727" y="179"/>
                  </a:lnTo>
                  <a:lnTo>
                    <a:pt x="6721" y="171"/>
                  </a:lnTo>
                  <a:lnTo>
                    <a:pt x="6715" y="162"/>
                  </a:lnTo>
                  <a:lnTo>
                    <a:pt x="6707" y="153"/>
                  </a:lnTo>
                  <a:lnTo>
                    <a:pt x="6696" y="145"/>
                  </a:lnTo>
                  <a:lnTo>
                    <a:pt x="6684" y="137"/>
                  </a:lnTo>
                  <a:lnTo>
                    <a:pt x="6667" y="132"/>
                  </a:lnTo>
                  <a:lnTo>
                    <a:pt x="6649" y="130"/>
                  </a:lnTo>
                  <a:lnTo>
                    <a:pt x="6637" y="132"/>
                  </a:lnTo>
                  <a:lnTo>
                    <a:pt x="6626" y="136"/>
                  </a:lnTo>
                  <a:lnTo>
                    <a:pt x="6617" y="141"/>
                  </a:lnTo>
                  <a:lnTo>
                    <a:pt x="6610" y="148"/>
                  </a:lnTo>
                  <a:lnTo>
                    <a:pt x="6600" y="162"/>
                  </a:lnTo>
                  <a:lnTo>
                    <a:pt x="6596" y="175"/>
                  </a:lnTo>
                  <a:lnTo>
                    <a:pt x="6592" y="170"/>
                  </a:lnTo>
                  <a:lnTo>
                    <a:pt x="6585" y="166"/>
                  </a:lnTo>
                  <a:lnTo>
                    <a:pt x="6592" y="157"/>
                  </a:lnTo>
                  <a:lnTo>
                    <a:pt x="6599" y="148"/>
                  </a:lnTo>
                  <a:lnTo>
                    <a:pt x="6604" y="136"/>
                  </a:lnTo>
                  <a:lnTo>
                    <a:pt x="6606" y="121"/>
                  </a:lnTo>
                  <a:lnTo>
                    <a:pt x="6605" y="109"/>
                  </a:lnTo>
                  <a:lnTo>
                    <a:pt x="6601" y="96"/>
                  </a:lnTo>
                  <a:lnTo>
                    <a:pt x="6595" y="84"/>
                  </a:lnTo>
                  <a:lnTo>
                    <a:pt x="6585" y="74"/>
                  </a:lnTo>
                  <a:lnTo>
                    <a:pt x="6564" y="62"/>
                  </a:lnTo>
                  <a:lnTo>
                    <a:pt x="6558" y="60"/>
                  </a:lnTo>
                  <a:lnTo>
                    <a:pt x="6551" y="59"/>
                  </a:lnTo>
                  <a:lnTo>
                    <a:pt x="6530" y="63"/>
                  </a:lnTo>
                  <a:lnTo>
                    <a:pt x="6514" y="71"/>
                  </a:lnTo>
                  <a:lnTo>
                    <a:pt x="6507" y="78"/>
                  </a:lnTo>
                  <a:lnTo>
                    <a:pt x="6503" y="86"/>
                  </a:lnTo>
                  <a:lnTo>
                    <a:pt x="6501" y="95"/>
                  </a:lnTo>
                  <a:lnTo>
                    <a:pt x="6501" y="107"/>
                  </a:lnTo>
                  <a:lnTo>
                    <a:pt x="6503" y="121"/>
                  </a:lnTo>
                  <a:lnTo>
                    <a:pt x="6509" y="132"/>
                  </a:lnTo>
                  <a:lnTo>
                    <a:pt x="6518" y="138"/>
                  </a:lnTo>
                  <a:lnTo>
                    <a:pt x="6526" y="141"/>
                  </a:lnTo>
                  <a:lnTo>
                    <a:pt x="6538" y="141"/>
                  </a:lnTo>
                  <a:lnTo>
                    <a:pt x="6547" y="136"/>
                  </a:lnTo>
                  <a:lnTo>
                    <a:pt x="6554" y="126"/>
                  </a:lnTo>
                  <a:lnTo>
                    <a:pt x="6555" y="120"/>
                  </a:lnTo>
                  <a:lnTo>
                    <a:pt x="6554" y="113"/>
                  </a:lnTo>
                  <a:lnTo>
                    <a:pt x="6547" y="123"/>
                  </a:lnTo>
                  <a:lnTo>
                    <a:pt x="6539" y="125"/>
                  </a:lnTo>
                  <a:lnTo>
                    <a:pt x="6531" y="124"/>
                  </a:lnTo>
                  <a:lnTo>
                    <a:pt x="6523" y="117"/>
                  </a:lnTo>
                  <a:lnTo>
                    <a:pt x="6521" y="107"/>
                  </a:lnTo>
                  <a:lnTo>
                    <a:pt x="6525" y="93"/>
                  </a:lnTo>
                  <a:lnTo>
                    <a:pt x="6529" y="88"/>
                  </a:lnTo>
                  <a:lnTo>
                    <a:pt x="6535" y="84"/>
                  </a:lnTo>
                  <a:lnTo>
                    <a:pt x="6543" y="82"/>
                  </a:lnTo>
                  <a:lnTo>
                    <a:pt x="6554" y="80"/>
                  </a:lnTo>
                  <a:lnTo>
                    <a:pt x="6564" y="82"/>
                  </a:lnTo>
                  <a:lnTo>
                    <a:pt x="6573" y="88"/>
                  </a:lnTo>
                  <a:lnTo>
                    <a:pt x="6583" y="96"/>
                  </a:lnTo>
                  <a:lnTo>
                    <a:pt x="6588" y="107"/>
                  </a:lnTo>
                  <a:lnTo>
                    <a:pt x="6589" y="117"/>
                  </a:lnTo>
                  <a:lnTo>
                    <a:pt x="6588" y="129"/>
                  </a:lnTo>
                  <a:lnTo>
                    <a:pt x="6581" y="140"/>
                  </a:lnTo>
                  <a:lnTo>
                    <a:pt x="6568" y="149"/>
                  </a:lnTo>
                  <a:lnTo>
                    <a:pt x="6410" y="149"/>
                  </a:lnTo>
                  <a:lnTo>
                    <a:pt x="6402" y="148"/>
                  </a:lnTo>
                  <a:lnTo>
                    <a:pt x="6396" y="144"/>
                  </a:lnTo>
                  <a:lnTo>
                    <a:pt x="6395" y="138"/>
                  </a:lnTo>
                  <a:lnTo>
                    <a:pt x="6396" y="133"/>
                  </a:lnTo>
                  <a:lnTo>
                    <a:pt x="6400" y="130"/>
                  </a:lnTo>
                  <a:lnTo>
                    <a:pt x="6407" y="129"/>
                  </a:lnTo>
                  <a:lnTo>
                    <a:pt x="6414" y="128"/>
                  </a:lnTo>
                  <a:lnTo>
                    <a:pt x="6420" y="125"/>
                  </a:lnTo>
                  <a:lnTo>
                    <a:pt x="6427" y="120"/>
                  </a:lnTo>
                  <a:lnTo>
                    <a:pt x="6431" y="111"/>
                  </a:lnTo>
                  <a:lnTo>
                    <a:pt x="6433" y="95"/>
                  </a:lnTo>
                  <a:lnTo>
                    <a:pt x="6431" y="79"/>
                  </a:lnTo>
                  <a:lnTo>
                    <a:pt x="6424" y="66"/>
                  </a:lnTo>
                  <a:lnTo>
                    <a:pt x="6412" y="55"/>
                  </a:lnTo>
                  <a:lnTo>
                    <a:pt x="6398" y="47"/>
                  </a:lnTo>
                  <a:lnTo>
                    <a:pt x="6382" y="42"/>
                  </a:lnTo>
                  <a:lnTo>
                    <a:pt x="6365" y="38"/>
                  </a:lnTo>
                  <a:lnTo>
                    <a:pt x="6349" y="35"/>
                  </a:lnTo>
                  <a:lnTo>
                    <a:pt x="6334" y="35"/>
                  </a:lnTo>
                  <a:lnTo>
                    <a:pt x="6292" y="38"/>
                  </a:lnTo>
                  <a:lnTo>
                    <a:pt x="6254" y="43"/>
                  </a:lnTo>
                  <a:lnTo>
                    <a:pt x="6218" y="50"/>
                  </a:lnTo>
                  <a:lnTo>
                    <a:pt x="6184" y="58"/>
                  </a:lnTo>
                  <a:lnTo>
                    <a:pt x="6117" y="76"/>
                  </a:lnTo>
                  <a:lnTo>
                    <a:pt x="6053" y="97"/>
                  </a:lnTo>
                  <a:lnTo>
                    <a:pt x="5991" y="120"/>
                  </a:lnTo>
                  <a:lnTo>
                    <a:pt x="5922" y="137"/>
                  </a:lnTo>
                  <a:lnTo>
                    <a:pt x="5888" y="144"/>
                  </a:lnTo>
                  <a:lnTo>
                    <a:pt x="5851" y="149"/>
                  </a:lnTo>
                  <a:lnTo>
                    <a:pt x="5812" y="153"/>
                  </a:lnTo>
                  <a:lnTo>
                    <a:pt x="5771" y="154"/>
                  </a:lnTo>
                  <a:close/>
                  <a:moveTo>
                    <a:pt x="1014" y="181"/>
                  </a:moveTo>
                  <a:lnTo>
                    <a:pt x="976" y="194"/>
                  </a:lnTo>
                  <a:lnTo>
                    <a:pt x="941" y="208"/>
                  </a:lnTo>
                  <a:lnTo>
                    <a:pt x="906" y="223"/>
                  </a:lnTo>
                  <a:lnTo>
                    <a:pt x="871" y="237"/>
                  </a:lnTo>
                  <a:lnTo>
                    <a:pt x="838" y="252"/>
                  </a:lnTo>
                  <a:lnTo>
                    <a:pt x="803" y="265"/>
                  </a:lnTo>
                  <a:lnTo>
                    <a:pt x="764" y="276"/>
                  </a:lnTo>
                  <a:lnTo>
                    <a:pt x="722" y="284"/>
                  </a:lnTo>
                  <a:lnTo>
                    <a:pt x="706" y="284"/>
                  </a:lnTo>
                  <a:lnTo>
                    <a:pt x="691" y="282"/>
                  </a:lnTo>
                  <a:lnTo>
                    <a:pt x="675" y="280"/>
                  </a:lnTo>
                  <a:lnTo>
                    <a:pt x="660" y="273"/>
                  </a:lnTo>
                  <a:lnTo>
                    <a:pt x="648" y="265"/>
                  </a:lnTo>
                  <a:lnTo>
                    <a:pt x="638" y="256"/>
                  </a:lnTo>
                  <a:lnTo>
                    <a:pt x="628" y="244"/>
                  </a:lnTo>
                  <a:lnTo>
                    <a:pt x="623" y="229"/>
                  </a:lnTo>
                  <a:lnTo>
                    <a:pt x="621" y="218"/>
                  </a:lnTo>
                  <a:lnTo>
                    <a:pt x="621" y="207"/>
                  </a:lnTo>
                  <a:lnTo>
                    <a:pt x="624" y="198"/>
                  </a:lnTo>
                  <a:lnTo>
                    <a:pt x="630" y="190"/>
                  </a:lnTo>
                  <a:lnTo>
                    <a:pt x="638" y="185"/>
                  </a:lnTo>
                  <a:lnTo>
                    <a:pt x="647" y="179"/>
                  </a:lnTo>
                  <a:lnTo>
                    <a:pt x="659" y="177"/>
                  </a:lnTo>
                  <a:lnTo>
                    <a:pt x="672" y="175"/>
                  </a:lnTo>
                  <a:lnTo>
                    <a:pt x="696" y="173"/>
                  </a:lnTo>
                  <a:lnTo>
                    <a:pt x="705" y="169"/>
                  </a:lnTo>
                  <a:lnTo>
                    <a:pt x="714" y="163"/>
                  </a:lnTo>
                  <a:lnTo>
                    <a:pt x="720" y="156"/>
                  </a:lnTo>
                  <a:lnTo>
                    <a:pt x="724" y="146"/>
                  </a:lnTo>
                  <a:lnTo>
                    <a:pt x="722" y="134"/>
                  </a:lnTo>
                  <a:lnTo>
                    <a:pt x="718" y="120"/>
                  </a:lnTo>
                  <a:lnTo>
                    <a:pt x="709" y="133"/>
                  </a:lnTo>
                  <a:lnTo>
                    <a:pt x="700" y="140"/>
                  </a:lnTo>
                  <a:lnTo>
                    <a:pt x="691" y="142"/>
                  </a:lnTo>
                  <a:lnTo>
                    <a:pt x="683" y="142"/>
                  </a:lnTo>
                  <a:lnTo>
                    <a:pt x="664" y="136"/>
                  </a:lnTo>
                  <a:lnTo>
                    <a:pt x="652" y="133"/>
                  </a:lnTo>
                  <a:lnTo>
                    <a:pt x="640" y="130"/>
                  </a:lnTo>
                  <a:lnTo>
                    <a:pt x="626" y="130"/>
                  </a:lnTo>
                  <a:lnTo>
                    <a:pt x="613" y="133"/>
                  </a:lnTo>
                  <a:lnTo>
                    <a:pt x="601" y="140"/>
                  </a:lnTo>
                  <a:lnTo>
                    <a:pt x="591" y="148"/>
                  </a:lnTo>
                  <a:lnTo>
                    <a:pt x="584" y="158"/>
                  </a:lnTo>
                  <a:lnTo>
                    <a:pt x="577" y="170"/>
                  </a:lnTo>
                  <a:lnTo>
                    <a:pt x="568" y="198"/>
                  </a:lnTo>
                  <a:lnTo>
                    <a:pt x="566" y="219"/>
                  </a:lnTo>
                  <a:lnTo>
                    <a:pt x="572" y="241"/>
                  </a:lnTo>
                  <a:lnTo>
                    <a:pt x="581" y="266"/>
                  </a:lnTo>
                  <a:lnTo>
                    <a:pt x="597" y="292"/>
                  </a:lnTo>
                  <a:lnTo>
                    <a:pt x="607" y="302"/>
                  </a:lnTo>
                  <a:lnTo>
                    <a:pt x="619" y="311"/>
                  </a:lnTo>
                  <a:lnTo>
                    <a:pt x="634" y="319"/>
                  </a:lnTo>
                  <a:lnTo>
                    <a:pt x="650" y="326"/>
                  </a:lnTo>
                  <a:lnTo>
                    <a:pt x="667" y="331"/>
                  </a:lnTo>
                  <a:lnTo>
                    <a:pt x="687" y="334"/>
                  </a:lnTo>
                  <a:lnTo>
                    <a:pt x="709" y="334"/>
                  </a:lnTo>
                  <a:lnTo>
                    <a:pt x="733" y="331"/>
                  </a:lnTo>
                  <a:lnTo>
                    <a:pt x="759" y="326"/>
                  </a:lnTo>
                  <a:lnTo>
                    <a:pt x="786" y="319"/>
                  </a:lnTo>
                  <a:lnTo>
                    <a:pt x="836" y="299"/>
                  </a:lnTo>
                  <a:lnTo>
                    <a:pt x="885" y="274"/>
                  </a:lnTo>
                  <a:lnTo>
                    <a:pt x="935" y="248"/>
                  </a:lnTo>
                  <a:lnTo>
                    <a:pt x="981" y="224"/>
                  </a:lnTo>
                  <a:lnTo>
                    <a:pt x="1023" y="203"/>
                  </a:lnTo>
                  <a:lnTo>
                    <a:pt x="1044" y="195"/>
                  </a:lnTo>
                  <a:lnTo>
                    <a:pt x="1064" y="190"/>
                  </a:lnTo>
                  <a:lnTo>
                    <a:pt x="1083" y="186"/>
                  </a:lnTo>
                  <a:lnTo>
                    <a:pt x="3272" y="186"/>
                  </a:lnTo>
                  <a:lnTo>
                    <a:pt x="3272" y="149"/>
                  </a:lnTo>
                  <a:lnTo>
                    <a:pt x="1010" y="149"/>
                  </a:lnTo>
                  <a:lnTo>
                    <a:pt x="976" y="152"/>
                  </a:lnTo>
                  <a:lnTo>
                    <a:pt x="944" y="154"/>
                  </a:lnTo>
                  <a:lnTo>
                    <a:pt x="911" y="158"/>
                  </a:lnTo>
                  <a:lnTo>
                    <a:pt x="854" y="167"/>
                  </a:lnTo>
                  <a:lnTo>
                    <a:pt x="804" y="179"/>
                  </a:lnTo>
                  <a:lnTo>
                    <a:pt x="758" y="191"/>
                  </a:lnTo>
                  <a:lnTo>
                    <a:pt x="714" y="203"/>
                  </a:lnTo>
                  <a:lnTo>
                    <a:pt x="673" y="214"/>
                  </a:lnTo>
                  <a:lnTo>
                    <a:pt x="635" y="222"/>
                  </a:lnTo>
                  <a:lnTo>
                    <a:pt x="595" y="229"/>
                  </a:lnTo>
                  <a:lnTo>
                    <a:pt x="557" y="236"/>
                  </a:lnTo>
                  <a:lnTo>
                    <a:pt x="523" y="243"/>
                  </a:lnTo>
                  <a:lnTo>
                    <a:pt x="492" y="248"/>
                  </a:lnTo>
                  <a:lnTo>
                    <a:pt x="469" y="249"/>
                  </a:lnTo>
                  <a:lnTo>
                    <a:pt x="450" y="249"/>
                  </a:lnTo>
                  <a:lnTo>
                    <a:pt x="444" y="248"/>
                  </a:lnTo>
                  <a:lnTo>
                    <a:pt x="438" y="247"/>
                  </a:lnTo>
                  <a:lnTo>
                    <a:pt x="436" y="243"/>
                  </a:lnTo>
                  <a:lnTo>
                    <a:pt x="434" y="239"/>
                  </a:lnTo>
                  <a:lnTo>
                    <a:pt x="438" y="229"/>
                  </a:lnTo>
                  <a:lnTo>
                    <a:pt x="446" y="223"/>
                  </a:lnTo>
                  <a:lnTo>
                    <a:pt x="469" y="214"/>
                  </a:lnTo>
                  <a:lnTo>
                    <a:pt x="481" y="208"/>
                  </a:lnTo>
                  <a:lnTo>
                    <a:pt x="491" y="202"/>
                  </a:lnTo>
                  <a:lnTo>
                    <a:pt x="499" y="192"/>
                  </a:lnTo>
                  <a:lnTo>
                    <a:pt x="503" y="181"/>
                  </a:lnTo>
                  <a:lnTo>
                    <a:pt x="502" y="174"/>
                  </a:lnTo>
                  <a:lnTo>
                    <a:pt x="498" y="169"/>
                  </a:lnTo>
                  <a:lnTo>
                    <a:pt x="491" y="165"/>
                  </a:lnTo>
                  <a:lnTo>
                    <a:pt x="483" y="161"/>
                  </a:lnTo>
                  <a:lnTo>
                    <a:pt x="461" y="157"/>
                  </a:lnTo>
                  <a:lnTo>
                    <a:pt x="433" y="154"/>
                  </a:lnTo>
                  <a:lnTo>
                    <a:pt x="215" y="154"/>
                  </a:lnTo>
                  <a:lnTo>
                    <a:pt x="205" y="153"/>
                  </a:lnTo>
                  <a:lnTo>
                    <a:pt x="197" y="148"/>
                  </a:lnTo>
                  <a:lnTo>
                    <a:pt x="189" y="137"/>
                  </a:lnTo>
                  <a:lnTo>
                    <a:pt x="183" y="120"/>
                  </a:lnTo>
                  <a:lnTo>
                    <a:pt x="183" y="133"/>
                  </a:lnTo>
                  <a:lnTo>
                    <a:pt x="179" y="145"/>
                  </a:lnTo>
                  <a:lnTo>
                    <a:pt x="176" y="157"/>
                  </a:lnTo>
                  <a:lnTo>
                    <a:pt x="170" y="167"/>
                  </a:lnTo>
                  <a:lnTo>
                    <a:pt x="162" y="177"/>
                  </a:lnTo>
                  <a:lnTo>
                    <a:pt x="153" y="183"/>
                  </a:lnTo>
                  <a:lnTo>
                    <a:pt x="142" y="186"/>
                  </a:lnTo>
                  <a:lnTo>
                    <a:pt x="129" y="187"/>
                  </a:lnTo>
                  <a:lnTo>
                    <a:pt x="117" y="186"/>
                  </a:lnTo>
                  <a:lnTo>
                    <a:pt x="107" y="183"/>
                  </a:lnTo>
                  <a:lnTo>
                    <a:pt x="99" y="178"/>
                  </a:lnTo>
                  <a:lnTo>
                    <a:pt x="91" y="171"/>
                  </a:lnTo>
                  <a:lnTo>
                    <a:pt x="82" y="154"/>
                  </a:lnTo>
                  <a:lnTo>
                    <a:pt x="78" y="136"/>
                  </a:lnTo>
                  <a:lnTo>
                    <a:pt x="80" y="117"/>
                  </a:lnTo>
                  <a:lnTo>
                    <a:pt x="87" y="99"/>
                  </a:lnTo>
                  <a:lnTo>
                    <a:pt x="94" y="92"/>
                  </a:lnTo>
                  <a:lnTo>
                    <a:pt x="100" y="87"/>
                  </a:lnTo>
                  <a:lnTo>
                    <a:pt x="109" y="84"/>
                  </a:lnTo>
                  <a:lnTo>
                    <a:pt x="119" y="83"/>
                  </a:lnTo>
                  <a:lnTo>
                    <a:pt x="135" y="86"/>
                  </a:lnTo>
                  <a:lnTo>
                    <a:pt x="145" y="93"/>
                  </a:lnTo>
                  <a:lnTo>
                    <a:pt x="152" y="107"/>
                  </a:lnTo>
                  <a:lnTo>
                    <a:pt x="154" y="119"/>
                  </a:lnTo>
                  <a:lnTo>
                    <a:pt x="154" y="132"/>
                  </a:lnTo>
                  <a:lnTo>
                    <a:pt x="150" y="144"/>
                  </a:lnTo>
                  <a:lnTo>
                    <a:pt x="144" y="152"/>
                  </a:lnTo>
                  <a:lnTo>
                    <a:pt x="136" y="154"/>
                  </a:lnTo>
                  <a:lnTo>
                    <a:pt x="135" y="146"/>
                  </a:lnTo>
                  <a:lnTo>
                    <a:pt x="129" y="140"/>
                  </a:lnTo>
                  <a:lnTo>
                    <a:pt x="124" y="136"/>
                  </a:lnTo>
                  <a:lnTo>
                    <a:pt x="116" y="134"/>
                  </a:lnTo>
                  <a:lnTo>
                    <a:pt x="109" y="136"/>
                  </a:lnTo>
                  <a:lnTo>
                    <a:pt x="104" y="138"/>
                  </a:lnTo>
                  <a:lnTo>
                    <a:pt x="100" y="145"/>
                  </a:lnTo>
                  <a:lnTo>
                    <a:pt x="99" y="152"/>
                  </a:lnTo>
                  <a:lnTo>
                    <a:pt x="100" y="158"/>
                  </a:lnTo>
                  <a:lnTo>
                    <a:pt x="103" y="165"/>
                  </a:lnTo>
                  <a:lnTo>
                    <a:pt x="109" y="169"/>
                  </a:lnTo>
                  <a:lnTo>
                    <a:pt x="116" y="170"/>
                  </a:lnTo>
                  <a:lnTo>
                    <a:pt x="123" y="170"/>
                  </a:lnTo>
                  <a:lnTo>
                    <a:pt x="131" y="169"/>
                  </a:lnTo>
                  <a:lnTo>
                    <a:pt x="149" y="161"/>
                  </a:lnTo>
                  <a:lnTo>
                    <a:pt x="157" y="154"/>
                  </a:lnTo>
                  <a:lnTo>
                    <a:pt x="165" y="145"/>
                  </a:lnTo>
                  <a:lnTo>
                    <a:pt x="170" y="132"/>
                  </a:lnTo>
                  <a:lnTo>
                    <a:pt x="172" y="117"/>
                  </a:lnTo>
                  <a:lnTo>
                    <a:pt x="169" y="103"/>
                  </a:lnTo>
                  <a:lnTo>
                    <a:pt x="164" y="90"/>
                  </a:lnTo>
                  <a:lnTo>
                    <a:pt x="156" y="80"/>
                  </a:lnTo>
                  <a:lnTo>
                    <a:pt x="145" y="72"/>
                  </a:lnTo>
                  <a:lnTo>
                    <a:pt x="135" y="68"/>
                  </a:lnTo>
                  <a:lnTo>
                    <a:pt x="121" y="64"/>
                  </a:lnTo>
                  <a:lnTo>
                    <a:pt x="99" y="62"/>
                  </a:lnTo>
                  <a:lnTo>
                    <a:pt x="88" y="63"/>
                  </a:lnTo>
                  <a:lnTo>
                    <a:pt x="74" y="68"/>
                  </a:lnTo>
                  <a:lnTo>
                    <a:pt x="58" y="76"/>
                  </a:lnTo>
                  <a:lnTo>
                    <a:pt x="42" y="87"/>
                  </a:lnTo>
                  <a:lnTo>
                    <a:pt x="28" y="104"/>
                  </a:lnTo>
                  <a:lnTo>
                    <a:pt x="14" y="123"/>
                  </a:lnTo>
                  <a:lnTo>
                    <a:pt x="5" y="144"/>
                  </a:lnTo>
                  <a:lnTo>
                    <a:pt x="0" y="170"/>
                  </a:lnTo>
                  <a:lnTo>
                    <a:pt x="0" y="178"/>
                  </a:lnTo>
                  <a:lnTo>
                    <a:pt x="3" y="185"/>
                  </a:lnTo>
                  <a:lnTo>
                    <a:pt x="8" y="189"/>
                  </a:lnTo>
                  <a:lnTo>
                    <a:pt x="14" y="191"/>
                  </a:lnTo>
                  <a:lnTo>
                    <a:pt x="22" y="190"/>
                  </a:lnTo>
                  <a:lnTo>
                    <a:pt x="28" y="187"/>
                  </a:lnTo>
                  <a:lnTo>
                    <a:pt x="33" y="182"/>
                  </a:lnTo>
                  <a:lnTo>
                    <a:pt x="34" y="175"/>
                  </a:lnTo>
                  <a:lnTo>
                    <a:pt x="34" y="166"/>
                  </a:lnTo>
                  <a:lnTo>
                    <a:pt x="30" y="161"/>
                  </a:lnTo>
                  <a:lnTo>
                    <a:pt x="25" y="157"/>
                  </a:lnTo>
                  <a:lnTo>
                    <a:pt x="18" y="156"/>
                  </a:lnTo>
                  <a:lnTo>
                    <a:pt x="21" y="149"/>
                  </a:lnTo>
                  <a:lnTo>
                    <a:pt x="28" y="142"/>
                  </a:lnTo>
                  <a:lnTo>
                    <a:pt x="33" y="141"/>
                  </a:lnTo>
                  <a:lnTo>
                    <a:pt x="39" y="141"/>
                  </a:lnTo>
                  <a:lnTo>
                    <a:pt x="46" y="142"/>
                  </a:lnTo>
                  <a:lnTo>
                    <a:pt x="53" y="148"/>
                  </a:lnTo>
                  <a:lnTo>
                    <a:pt x="58" y="153"/>
                  </a:lnTo>
                  <a:lnTo>
                    <a:pt x="63" y="161"/>
                  </a:lnTo>
                  <a:lnTo>
                    <a:pt x="70" y="170"/>
                  </a:lnTo>
                  <a:lnTo>
                    <a:pt x="76" y="179"/>
                  </a:lnTo>
                  <a:lnTo>
                    <a:pt x="87" y="189"/>
                  </a:lnTo>
                  <a:lnTo>
                    <a:pt x="99" y="196"/>
                  </a:lnTo>
                  <a:lnTo>
                    <a:pt x="113" y="202"/>
                  </a:lnTo>
                  <a:lnTo>
                    <a:pt x="132" y="203"/>
                  </a:lnTo>
                  <a:lnTo>
                    <a:pt x="145" y="202"/>
                  </a:lnTo>
                  <a:lnTo>
                    <a:pt x="156" y="198"/>
                  </a:lnTo>
                  <a:lnTo>
                    <a:pt x="165" y="192"/>
                  </a:lnTo>
                  <a:lnTo>
                    <a:pt x="172" y="185"/>
                  </a:lnTo>
                  <a:lnTo>
                    <a:pt x="183" y="170"/>
                  </a:lnTo>
                  <a:lnTo>
                    <a:pt x="185" y="163"/>
                  </a:lnTo>
                  <a:lnTo>
                    <a:pt x="186" y="158"/>
                  </a:lnTo>
                  <a:lnTo>
                    <a:pt x="191" y="163"/>
                  </a:lnTo>
                  <a:lnTo>
                    <a:pt x="198" y="166"/>
                  </a:lnTo>
                  <a:lnTo>
                    <a:pt x="183" y="187"/>
                  </a:lnTo>
                  <a:lnTo>
                    <a:pt x="177" y="199"/>
                  </a:lnTo>
                  <a:lnTo>
                    <a:pt x="176" y="214"/>
                  </a:lnTo>
                  <a:lnTo>
                    <a:pt x="177" y="226"/>
                  </a:lnTo>
                  <a:lnTo>
                    <a:pt x="183" y="237"/>
                  </a:lnTo>
                  <a:lnTo>
                    <a:pt x="190" y="248"/>
                  </a:lnTo>
                  <a:lnTo>
                    <a:pt x="198" y="257"/>
                  </a:lnTo>
                  <a:lnTo>
                    <a:pt x="207" y="265"/>
                  </a:lnTo>
                  <a:lnTo>
                    <a:pt x="218" y="270"/>
                  </a:lnTo>
                  <a:lnTo>
                    <a:pt x="232" y="272"/>
                  </a:lnTo>
                  <a:lnTo>
                    <a:pt x="253" y="269"/>
                  </a:lnTo>
                  <a:lnTo>
                    <a:pt x="269" y="260"/>
                  </a:lnTo>
                  <a:lnTo>
                    <a:pt x="276" y="255"/>
                  </a:lnTo>
                  <a:lnTo>
                    <a:pt x="280" y="247"/>
                  </a:lnTo>
                  <a:lnTo>
                    <a:pt x="284" y="236"/>
                  </a:lnTo>
                  <a:lnTo>
                    <a:pt x="284" y="226"/>
                  </a:lnTo>
                  <a:lnTo>
                    <a:pt x="280" y="212"/>
                  </a:lnTo>
                  <a:lnTo>
                    <a:pt x="273" y="203"/>
                  </a:lnTo>
                  <a:lnTo>
                    <a:pt x="265" y="196"/>
                  </a:lnTo>
                  <a:lnTo>
                    <a:pt x="256" y="194"/>
                  </a:lnTo>
                  <a:lnTo>
                    <a:pt x="245" y="194"/>
                  </a:lnTo>
                  <a:lnTo>
                    <a:pt x="236" y="199"/>
                  </a:lnTo>
                  <a:lnTo>
                    <a:pt x="230" y="208"/>
                  </a:lnTo>
                  <a:lnTo>
                    <a:pt x="228" y="214"/>
                  </a:lnTo>
                  <a:lnTo>
                    <a:pt x="230" y="219"/>
                  </a:lnTo>
                  <a:lnTo>
                    <a:pt x="235" y="212"/>
                  </a:lnTo>
                  <a:lnTo>
                    <a:pt x="243" y="208"/>
                  </a:lnTo>
                  <a:lnTo>
                    <a:pt x="252" y="211"/>
                  </a:lnTo>
                  <a:lnTo>
                    <a:pt x="260" y="218"/>
                  </a:lnTo>
                  <a:lnTo>
                    <a:pt x="263" y="228"/>
                  </a:lnTo>
                  <a:lnTo>
                    <a:pt x="259" y="239"/>
                  </a:lnTo>
                  <a:lnTo>
                    <a:pt x="255" y="243"/>
                  </a:lnTo>
                  <a:lnTo>
                    <a:pt x="248" y="247"/>
                  </a:lnTo>
                  <a:lnTo>
                    <a:pt x="240" y="249"/>
                  </a:lnTo>
                  <a:lnTo>
                    <a:pt x="230" y="251"/>
                  </a:lnTo>
                  <a:lnTo>
                    <a:pt x="219" y="249"/>
                  </a:lnTo>
                  <a:lnTo>
                    <a:pt x="209" y="244"/>
                  </a:lnTo>
                  <a:lnTo>
                    <a:pt x="201" y="236"/>
                  </a:lnTo>
                  <a:lnTo>
                    <a:pt x="195" y="226"/>
                  </a:lnTo>
                  <a:lnTo>
                    <a:pt x="194" y="215"/>
                  </a:lnTo>
                  <a:lnTo>
                    <a:pt x="195" y="204"/>
                  </a:lnTo>
                  <a:lnTo>
                    <a:pt x="202" y="192"/>
                  </a:lnTo>
                  <a:lnTo>
                    <a:pt x="215" y="183"/>
                  </a:lnTo>
                  <a:lnTo>
                    <a:pt x="235" y="183"/>
                  </a:lnTo>
                  <a:lnTo>
                    <a:pt x="252" y="185"/>
                  </a:lnTo>
                  <a:lnTo>
                    <a:pt x="271" y="185"/>
                  </a:lnTo>
                  <a:lnTo>
                    <a:pt x="306" y="186"/>
                  </a:lnTo>
                  <a:lnTo>
                    <a:pt x="327" y="186"/>
                  </a:lnTo>
                  <a:lnTo>
                    <a:pt x="345" y="185"/>
                  </a:lnTo>
                  <a:lnTo>
                    <a:pt x="375" y="185"/>
                  </a:lnTo>
                  <a:lnTo>
                    <a:pt x="382" y="186"/>
                  </a:lnTo>
                  <a:lnTo>
                    <a:pt x="387" y="190"/>
                  </a:lnTo>
                  <a:lnTo>
                    <a:pt x="388" y="194"/>
                  </a:lnTo>
                  <a:lnTo>
                    <a:pt x="387" y="199"/>
                  </a:lnTo>
                  <a:lnTo>
                    <a:pt x="382" y="202"/>
                  </a:lnTo>
                  <a:lnTo>
                    <a:pt x="370" y="206"/>
                  </a:lnTo>
                  <a:lnTo>
                    <a:pt x="362" y="210"/>
                  </a:lnTo>
                  <a:lnTo>
                    <a:pt x="355" y="215"/>
                  </a:lnTo>
                  <a:lnTo>
                    <a:pt x="351" y="224"/>
                  </a:lnTo>
                  <a:lnTo>
                    <a:pt x="348" y="239"/>
                  </a:lnTo>
                  <a:lnTo>
                    <a:pt x="351" y="255"/>
                  </a:lnTo>
                  <a:lnTo>
                    <a:pt x="359" y="268"/>
                  </a:lnTo>
                  <a:lnTo>
                    <a:pt x="371" y="277"/>
                  </a:lnTo>
                  <a:lnTo>
                    <a:pt x="385" y="286"/>
                  </a:lnTo>
                  <a:lnTo>
                    <a:pt x="401" y="293"/>
                  </a:lnTo>
                  <a:lnTo>
                    <a:pt x="418" y="297"/>
                  </a:lnTo>
                  <a:lnTo>
                    <a:pt x="436" y="299"/>
                  </a:lnTo>
                  <a:lnTo>
                    <a:pt x="450" y="299"/>
                  </a:lnTo>
                  <a:lnTo>
                    <a:pt x="491" y="297"/>
                  </a:lnTo>
                  <a:lnTo>
                    <a:pt x="528" y="292"/>
                  </a:lnTo>
                  <a:lnTo>
                    <a:pt x="566" y="284"/>
                  </a:lnTo>
                  <a:lnTo>
                    <a:pt x="601" y="276"/>
                  </a:lnTo>
                  <a:lnTo>
                    <a:pt x="665" y="257"/>
                  </a:lnTo>
                  <a:lnTo>
                    <a:pt x="727" y="236"/>
                  </a:lnTo>
                  <a:lnTo>
                    <a:pt x="792" y="215"/>
                  </a:lnTo>
                  <a:lnTo>
                    <a:pt x="860" y="198"/>
                  </a:lnTo>
                  <a:lnTo>
                    <a:pt x="894" y="191"/>
                  </a:lnTo>
                  <a:lnTo>
                    <a:pt x="932" y="186"/>
                  </a:lnTo>
                  <a:lnTo>
                    <a:pt x="972" y="182"/>
                  </a:lnTo>
                  <a:lnTo>
                    <a:pt x="1014"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7" name="Freeform 107"/>
            <p:cNvSpPr>
              <a:spLocks/>
            </p:cNvSpPr>
            <p:nvPr/>
          </p:nvSpPr>
          <p:spPr bwMode="auto">
            <a:xfrm>
              <a:off x="2800" y="15285"/>
              <a:ext cx="218" cy="141"/>
            </a:xfrm>
            <a:custGeom>
              <a:avLst/>
              <a:gdLst>
                <a:gd name="T0" fmla="*/ 191 w 218"/>
                <a:gd name="T1" fmla="*/ 39 h 141"/>
                <a:gd name="T2" fmla="*/ 185 w 218"/>
                <a:gd name="T3" fmla="*/ 39 h 141"/>
                <a:gd name="T4" fmla="*/ 171 w 218"/>
                <a:gd name="T5" fmla="*/ 17 h 141"/>
                <a:gd name="T6" fmla="*/ 155 w 218"/>
                <a:gd name="T7" fmla="*/ 5 h 141"/>
                <a:gd name="T8" fmla="*/ 132 w 218"/>
                <a:gd name="T9" fmla="*/ 0 h 141"/>
                <a:gd name="T10" fmla="*/ 99 w 218"/>
                <a:gd name="T11" fmla="*/ 6 h 141"/>
                <a:gd name="T12" fmla="*/ 76 w 218"/>
                <a:gd name="T13" fmla="*/ 22 h 141"/>
                <a:gd name="T14" fmla="*/ 63 w 218"/>
                <a:gd name="T15" fmla="*/ 40 h 141"/>
                <a:gd name="T16" fmla="*/ 52 w 218"/>
                <a:gd name="T17" fmla="*/ 55 h 141"/>
                <a:gd name="T18" fmla="*/ 39 w 218"/>
                <a:gd name="T19" fmla="*/ 62 h 141"/>
                <a:gd name="T20" fmla="*/ 27 w 218"/>
                <a:gd name="T21" fmla="*/ 60 h 141"/>
                <a:gd name="T22" fmla="*/ 18 w 218"/>
                <a:gd name="T23" fmla="*/ 46 h 141"/>
                <a:gd name="T24" fmla="*/ 30 w 218"/>
                <a:gd name="T25" fmla="*/ 40 h 141"/>
                <a:gd name="T26" fmla="*/ 34 w 218"/>
                <a:gd name="T27" fmla="*/ 27 h 141"/>
                <a:gd name="T28" fmla="*/ 27 w 218"/>
                <a:gd name="T29" fmla="*/ 15 h 141"/>
                <a:gd name="T30" fmla="*/ 14 w 218"/>
                <a:gd name="T31" fmla="*/ 13 h 141"/>
                <a:gd name="T32" fmla="*/ 2 w 218"/>
                <a:gd name="T33" fmla="*/ 18 h 141"/>
                <a:gd name="T34" fmla="*/ 0 w 218"/>
                <a:gd name="T35" fmla="*/ 31 h 141"/>
                <a:gd name="T36" fmla="*/ 14 w 218"/>
                <a:gd name="T37" fmla="*/ 80 h 141"/>
                <a:gd name="T38" fmla="*/ 42 w 218"/>
                <a:gd name="T39" fmla="*/ 114 h 141"/>
                <a:gd name="T40" fmla="*/ 74 w 218"/>
                <a:gd name="T41" fmla="*/ 134 h 141"/>
                <a:gd name="T42" fmla="*/ 99 w 218"/>
                <a:gd name="T43" fmla="*/ 141 h 141"/>
                <a:gd name="T44" fmla="*/ 121 w 218"/>
                <a:gd name="T45" fmla="*/ 140 h 141"/>
                <a:gd name="T46" fmla="*/ 145 w 218"/>
                <a:gd name="T47" fmla="*/ 130 h 141"/>
                <a:gd name="T48" fmla="*/ 163 w 218"/>
                <a:gd name="T49" fmla="*/ 112 h 141"/>
                <a:gd name="T50" fmla="*/ 171 w 218"/>
                <a:gd name="T51" fmla="*/ 85 h 141"/>
                <a:gd name="T52" fmla="*/ 165 w 218"/>
                <a:gd name="T53" fmla="*/ 56 h 141"/>
                <a:gd name="T54" fmla="*/ 140 w 218"/>
                <a:gd name="T55" fmla="*/ 37 h 141"/>
                <a:gd name="T56" fmla="*/ 116 w 218"/>
                <a:gd name="T57" fmla="*/ 34 h 141"/>
                <a:gd name="T58" fmla="*/ 103 w 218"/>
                <a:gd name="T59" fmla="*/ 39 h 141"/>
                <a:gd name="T60" fmla="*/ 99 w 218"/>
                <a:gd name="T61" fmla="*/ 50 h 141"/>
                <a:gd name="T62" fmla="*/ 104 w 218"/>
                <a:gd name="T63" fmla="*/ 63 h 141"/>
                <a:gd name="T64" fmla="*/ 116 w 218"/>
                <a:gd name="T65" fmla="*/ 68 h 141"/>
                <a:gd name="T66" fmla="*/ 129 w 218"/>
                <a:gd name="T67" fmla="*/ 62 h 141"/>
                <a:gd name="T68" fmla="*/ 136 w 218"/>
                <a:gd name="T69" fmla="*/ 50 h 141"/>
                <a:gd name="T70" fmla="*/ 150 w 218"/>
                <a:gd name="T71" fmla="*/ 60 h 141"/>
                <a:gd name="T72" fmla="*/ 154 w 218"/>
                <a:gd name="T73" fmla="*/ 85 h 141"/>
                <a:gd name="T74" fmla="*/ 145 w 218"/>
                <a:gd name="T75" fmla="*/ 110 h 141"/>
                <a:gd name="T76" fmla="*/ 119 w 218"/>
                <a:gd name="T77" fmla="*/ 121 h 141"/>
                <a:gd name="T78" fmla="*/ 100 w 218"/>
                <a:gd name="T79" fmla="*/ 117 h 141"/>
                <a:gd name="T80" fmla="*/ 87 w 218"/>
                <a:gd name="T81" fmla="*/ 105 h 141"/>
                <a:gd name="T82" fmla="*/ 78 w 218"/>
                <a:gd name="T83" fmla="*/ 70 h 141"/>
                <a:gd name="T84" fmla="*/ 91 w 218"/>
                <a:gd name="T85" fmla="*/ 31 h 141"/>
                <a:gd name="T86" fmla="*/ 107 w 218"/>
                <a:gd name="T87" fmla="*/ 19 h 141"/>
                <a:gd name="T88" fmla="*/ 129 w 218"/>
                <a:gd name="T89" fmla="*/ 14 h 141"/>
                <a:gd name="T90" fmla="*/ 153 w 218"/>
                <a:gd name="T91" fmla="*/ 19 h 141"/>
                <a:gd name="T92" fmla="*/ 170 w 218"/>
                <a:gd name="T93" fmla="*/ 35 h 141"/>
                <a:gd name="T94" fmla="*/ 179 w 218"/>
                <a:gd name="T95" fmla="*/ 58 h 141"/>
                <a:gd name="T96" fmla="*/ 183 w 218"/>
                <a:gd name="T97" fmla="*/ 84 h 141"/>
                <a:gd name="T98" fmla="*/ 196 w 218"/>
                <a:gd name="T99" fmla="*/ 56 h 141"/>
                <a:gd name="T100" fmla="*/ 218 w 218"/>
                <a:gd name="T101" fmla="*/ 48 h 141"/>
                <a:gd name="T102" fmla="*/ 198 w 218"/>
                <a:gd name="T103" fmla="*/ 35 h 141"/>
                <a:gd name="T104" fmla="*/ 198 w 218"/>
                <a:gd name="T105" fmla="*/ 35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
                <a:gd name="T160" fmla="*/ 0 h 141"/>
                <a:gd name="T161" fmla="*/ 218 w 218"/>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 h="141">
                  <a:moveTo>
                    <a:pt x="198" y="35"/>
                  </a:moveTo>
                  <a:lnTo>
                    <a:pt x="191" y="39"/>
                  </a:lnTo>
                  <a:lnTo>
                    <a:pt x="186" y="44"/>
                  </a:lnTo>
                  <a:lnTo>
                    <a:pt x="185" y="39"/>
                  </a:lnTo>
                  <a:lnTo>
                    <a:pt x="183" y="31"/>
                  </a:lnTo>
                  <a:lnTo>
                    <a:pt x="171" y="17"/>
                  </a:lnTo>
                  <a:lnTo>
                    <a:pt x="165" y="10"/>
                  </a:lnTo>
                  <a:lnTo>
                    <a:pt x="155" y="5"/>
                  </a:lnTo>
                  <a:lnTo>
                    <a:pt x="145" y="1"/>
                  </a:lnTo>
                  <a:lnTo>
                    <a:pt x="132" y="0"/>
                  </a:lnTo>
                  <a:lnTo>
                    <a:pt x="113" y="1"/>
                  </a:lnTo>
                  <a:lnTo>
                    <a:pt x="99" y="6"/>
                  </a:lnTo>
                  <a:lnTo>
                    <a:pt x="87" y="14"/>
                  </a:lnTo>
                  <a:lnTo>
                    <a:pt x="76" y="22"/>
                  </a:lnTo>
                  <a:lnTo>
                    <a:pt x="70" y="31"/>
                  </a:lnTo>
                  <a:lnTo>
                    <a:pt x="63" y="40"/>
                  </a:lnTo>
                  <a:lnTo>
                    <a:pt x="58" y="48"/>
                  </a:lnTo>
                  <a:lnTo>
                    <a:pt x="52" y="55"/>
                  </a:lnTo>
                  <a:lnTo>
                    <a:pt x="46" y="60"/>
                  </a:lnTo>
                  <a:lnTo>
                    <a:pt x="39" y="62"/>
                  </a:lnTo>
                  <a:lnTo>
                    <a:pt x="33" y="62"/>
                  </a:lnTo>
                  <a:lnTo>
                    <a:pt x="27" y="60"/>
                  </a:lnTo>
                  <a:lnTo>
                    <a:pt x="21" y="54"/>
                  </a:lnTo>
                  <a:lnTo>
                    <a:pt x="18" y="46"/>
                  </a:lnTo>
                  <a:lnTo>
                    <a:pt x="25" y="44"/>
                  </a:lnTo>
                  <a:lnTo>
                    <a:pt x="30" y="40"/>
                  </a:lnTo>
                  <a:lnTo>
                    <a:pt x="34" y="35"/>
                  </a:lnTo>
                  <a:lnTo>
                    <a:pt x="34" y="27"/>
                  </a:lnTo>
                  <a:lnTo>
                    <a:pt x="33" y="21"/>
                  </a:lnTo>
                  <a:lnTo>
                    <a:pt x="27" y="15"/>
                  </a:lnTo>
                  <a:lnTo>
                    <a:pt x="22" y="13"/>
                  </a:lnTo>
                  <a:lnTo>
                    <a:pt x="14" y="13"/>
                  </a:lnTo>
                  <a:lnTo>
                    <a:pt x="8" y="14"/>
                  </a:lnTo>
                  <a:lnTo>
                    <a:pt x="2" y="18"/>
                  </a:lnTo>
                  <a:lnTo>
                    <a:pt x="0" y="23"/>
                  </a:lnTo>
                  <a:lnTo>
                    <a:pt x="0" y="31"/>
                  </a:lnTo>
                  <a:lnTo>
                    <a:pt x="5" y="58"/>
                  </a:lnTo>
                  <a:lnTo>
                    <a:pt x="14" y="80"/>
                  </a:lnTo>
                  <a:lnTo>
                    <a:pt x="27" y="100"/>
                  </a:lnTo>
                  <a:lnTo>
                    <a:pt x="42" y="114"/>
                  </a:lnTo>
                  <a:lnTo>
                    <a:pt x="58" y="126"/>
                  </a:lnTo>
                  <a:lnTo>
                    <a:pt x="74" y="134"/>
                  </a:lnTo>
                  <a:lnTo>
                    <a:pt x="88" y="140"/>
                  </a:lnTo>
                  <a:lnTo>
                    <a:pt x="99" y="141"/>
                  </a:lnTo>
                  <a:lnTo>
                    <a:pt x="109" y="141"/>
                  </a:lnTo>
                  <a:lnTo>
                    <a:pt x="121" y="140"/>
                  </a:lnTo>
                  <a:lnTo>
                    <a:pt x="134" y="136"/>
                  </a:lnTo>
                  <a:lnTo>
                    <a:pt x="145" y="130"/>
                  </a:lnTo>
                  <a:lnTo>
                    <a:pt x="155" y="122"/>
                  </a:lnTo>
                  <a:lnTo>
                    <a:pt x="163" y="112"/>
                  </a:lnTo>
                  <a:lnTo>
                    <a:pt x="169" y="100"/>
                  </a:lnTo>
                  <a:lnTo>
                    <a:pt x="171" y="85"/>
                  </a:lnTo>
                  <a:lnTo>
                    <a:pt x="170" y="71"/>
                  </a:lnTo>
                  <a:lnTo>
                    <a:pt x="165" y="56"/>
                  </a:lnTo>
                  <a:lnTo>
                    <a:pt x="149" y="40"/>
                  </a:lnTo>
                  <a:lnTo>
                    <a:pt x="140" y="37"/>
                  </a:lnTo>
                  <a:lnTo>
                    <a:pt x="130" y="34"/>
                  </a:lnTo>
                  <a:lnTo>
                    <a:pt x="116" y="34"/>
                  </a:lnTo>
                  <a:lnTo>
                    <a:pt x="109" y="35"/>
                  </a:lnTo>
                  <a:lnTo>
                    <a:pt x="103" y="39"/>
                  </a:lnTo>
                  <a:lnTo>
                    <a:pt x="100" y="44"/>
                  </a:lnTo>
                  <a:lnTo>
                    <a:pt x="99" y="50"/>
                  </a:lnTo>
                  <a:lnTo>
                    <a:pt x="100" y="58"/>
                  </a:lnTo>
                  <a:lnTo>
                    <a:pt x="104" y="63"/>
                  </a:lnTo>
                  <a:lnTo>
                    <a:pt x="109" y="67"/>
                  </a:lnTo>
                  <a:lnTo>
                    <a:pt x="116" y="68"/>
                  </a:lnTo>
                  <a:lnTo>
                    <a:pt x="124" y="67"/>
                  </a:lnTo>
                  <a:lnTo>
                    <a:pt x="129" y="62"/>
                  </a:lnTo>
                  <a:lnTo>
                    <a:pt x="134" y="56"/>
                  </a:lnTo>
                  <a:lnTo>
                    <a:pt x="136" y="50"/>
                  </a:lnTo>
                  <a:lnTo>
                    <a:pt x="144" y="52"/>
                  </a:lnTo>
                  <a:lnTo>
                    <a:pt x="150" y="60"/>
                  </a:lnTo>
                  <a:lnTo>
                    <a:pt x="154" y="73"/>
                  </a:lnTo>
                  <a:lnTo>
                    <a:pt x="154" y="85"/>
                  </a:lnTo>
                  <a:lnTo>
                    <a:pt x="152" y="99"/>
                  </a:lnTo>
                  <a:lnTo>
                    <a:pt x="145" y="110"/>
                  </a:lnTo>
                  <a:lnTo>
                    <a:pt x="134" y="118"/>
                  </a:lnTo>
                  <a:lnTo>
                    <a:pt x="119" y="121"/>
                  </a:lnTo>
                  <a:lnTo>
                    <a:pt x="109" y="120"/>
                  </a:lnTo>
                  <a:lnTo>
                    <a:pt x="100" y="117"/>
                  </a:lnTo>
                  <a:lnTo>
                    <a:pt x="93" y="112"/>
                  </a:lnTo>
                  <a:lnTo>
                    <a:pt x="87" y="105"/>
                  </a:lnTo>
                  <a:lnTo>
                    <a:pt x="80" y="88"/>
                  </a:lnTo>
                  <a:lnTo>
                    <a:pt x="78" y="70"/>
                  </a:lnTo>
                  <a:lnTo>
                    <a:pt x="82" y="48"/>
                  </a:lnTo>
                  <a:lnTo>
                    <a:pt x="91" y="31"/>
                  </a:lnTo>
                  <a:lnTo>
                    <a:pt x="99" y="25"/>
                  </a:lnTo>
                  <a:lnTo>
                    <a:pt x="107" y="19"/>
                  </a:lnTo>
                  <a:lnTo>
                    <a:pt x="117" y="15"/>
                  </a:lnTo>
                  <a:lnTo>
                    <a:pt x="129" y="14"/>
                  </a:lnTo>
                  <a:lnTo>
                    <a:pt x="142" y="15"/>
                  </a:lnTo>
                  <a:lnTo>
                    <a:pt x="153" y="19"/>
                  </a:lnTo>
                  <a:lnTo>
                    <a:pt x="162" y="26"/>
                  </a:lnTo>
                  <a:lnTo>
                    <a:pt x="170" y="35"/>
                  </a:lnTo>
                  <a:lnTo>
                    <a:pt x="175" y="46"/>
                  </a:lnTo>
                  <a:lnTo>
                    <a:pt x="179" y="58"/>
                  </a:lnTo>
                  <a:lnTo>
                    <a:pt x="183" y="71"/>
                  </a:lnTo>
                  <a:lnTo>
                    <a:pt x="183" y="84"/>
                  </a:lnTo>
                  <a:lnTo>
                    <a:pt x="189" y="68"/>
                  </a:lnTo>
                  <a:lnTo>
                    <a:pt x="196" y="56"/>
                  </a:lnTo>
                  <a:lnTo>
                    <a:pt x="207" y="51"/>
                  </a:lnTo>
                  <a:lnTo>
                    <a:pt x="218" y="48"/>
                  </a:lnTo>
                  <a:lnTo>
                    <a:pt x="207" y="43"/>
                  </a:lnTo>
                  <a:lnTo>
                    <a:pt x="198" y="35"/>
                  </a:lnTo>
                  <a:lnTo>
                    <a:pt x="198" y="38"/>
                  </a:lnTo>
                  <a:lnTo>
                    <a:pt x="1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8" name="Freeform 108"/>
            <p:cNvSpPr>
              <a:spLocks/>
            </p:cNvSpPr>
            <p:nvPr/>
          </p:nvSpPr>
          <p:spPr bwMode="auto">
            <a:xfrm>
              <a:off x="9563" y="15184"/>
              <a:ext cx="883" cy="169"/>
            </a:xfrm>
            <a:custGeom>
              <a:avLst/>
              <a:gdLst>
                <a:gd name="T0" fmla="*/ 221 w 883"/>
                <a:gd name="T1" fmla="*/ 119 h 169"/>
                <a:gd name="T2" fmla="*/ 344 w 883"/>
                <a:gd name="T3" fmla="*/ 110 h 169"/>
                <a:gd name="T4" fmla="*/ 410 w 883"/>
                <a:gd name="T5" fmla="*/ 48 h 169"/>
                <a:gd name="T6" fmla="*/ 481 w 883"/>
                <a:gd name="T7" fmla="*/ 2 h 169"/>
                <a:gd name="T8" fmla="*/ 538 w 883"/>
                <a:gd name="T9" fmla="*/ 33 h 169"/>
                <a:gd name="T10" fmla="*/ 577 w 883"/>
                <a:gd name="T11" fmla="*/ 60 h 169"/>
                <a:gd name="T12" fmla="*/ 577 w 883"/>
                <a:gd name="T13" fmla="*/ 36 h 169"/>
                <a:gd name="T14" fmla="*/ 608 w 883"/>
                <a:gd name="T15" fmla="*/ 21 h 169"/>
                <a:gd name="T16" fmla="*/ 597 w 883"/>
                <a:gd name="T17" fmla="*/ 86 h 169"/>
                <a:gd name="T18" fmla="*/ 498 w 883"/>
                <a:gd name="T19" fmla="*/ 139 h 169"/>
                <a:gd name="T20" fmla="*/ 445 w 883"/>
                <a:gd name="T21" fmla="*/ 103 h 169"/>
                <a:gd name="T22" fmla="*/ 451 w 883"/>
                <a:gd name="T23" fmla="*/ 50 h 169"/>
                <a:gd name="T24" fmla="*/ 501 w 883"/>
                <a:gd name="T25" fmla="*/ 36 h 169"/>
                <a:gd name="T26" fmla="*/ 498 w 883"/>
                <a:gd name="T27" fmla="*/ 68 h 169"/>
                <a:gd name="T28" fmla="*/ 476 w 883"/>
                <a:gd name="T29" fmla="*/ 52 h 169"/>
                <a:gd name="T30" fmla="*/ 455 w 883"/>
                <a:gd name="T31" fmla="*/ 87 h 169"/>
                <a:gd name="T32" fmla="*/ 504 w 883"/>
                <a:gd name="T33" fmla="*/ 116 h 169"/>
                <a:gd name="T34" fmla="*/ 534 w 883"/>
                <a:gd name="T35" fmla="*/ 68 h 169"/>
                <a:gd name="T36" fmla="*/ 482 w 883"/>
                <a:gd name="T37" fmla="*/ 16 h 169"/>
                <a:gd name="T38" fmla="*/ 430 w 883"/>
                <a:gd name="T39" fmla="*/ 64 h 169"/>
                <a:gd name="T40" fmla="*/ 468 w 883"/>
                <a:gd name="T41" fmla="*/ 141 h 169"/>
                <a:gd name="T42" fmla="*/ 563 w 883"/>
                <a:gd name="T43" fmla="*/ 141 h 169"/>
                <a:gd name="T44" fmla="*/ 629 w 883"/>
                <a:gd name="T45" fmla="*/ 62 h 169"/>
                <a:gd name="T46" fmla="*/ 649 w 883"/>
                <a:gd name="T47" fmla="*/ 20 h 169"/>
                <a:gd name="T48" fmla="*/ 787 w 883"/>
                <a:gd name="T49" fmla="*/ 13 h 169"/>
                <a:gd name="T50" fmla="*/ 826 w 883"/>
                <a:gd name="T51" fmla="*/ 29 h 169"/>
                <a:gd name="T52" fmla="*/ 861 w 883"/>
                <a:gd name="T53" fmla="*/ 3 h 169"/>
                <a:gd name="T54" fmla="*/ 867 w 883"/>
                <a:gd name="T55" fmla="*/ 38 h 169"/>
                <a:gd name="T56" fmla="*/ 807 w 883"/>
                <a:gd name="T57" fmla="*/ 58 h 169"/>
                <a:gd name="T58" fmla="*/ 756 w 883"/>
                <a:gd name="T59" fmla="*/ 23 h 169"/>
                <a:gd name="T60" fmla="*/ 657 w 883"/>
                <a:gd name="T61" fmla="*/ 28 h 169"/>
                <a:gd name="T62" fmla="*/ 649 w 883"/>
                <a:gd name="T63" fmla="*/ 87 h 169"/>
                <a:gd name="T64" fmla="*/ 666 w 883"/>
                <a:gd name="T65" fmla="*/ 155 h 169"/>
                <a:gd name="T66" fmla="*/ 628 w 883"/>
                <a:gd name="T67" fmla="*/ 161 h 169"/>
                <a:gd name="T68" fmla="*/ 646 w 883"/>
                <a:gd name="T69" fmla="*/ 148 h 169"/>
                <a:gd name="T70" fmla="*/ 625 w 883"/>
                <a:gd name="T71" fmla="*/ 116 h 169"/>
                <a:gd name="T72" fmla="*/ 547 w 883"/>
                <a:gd name="T73" fmla="*/ 164 h 169"/>
                <a:gd name="T74" fmla="*/ 452 w 883"/>
                <a:gd name="T75" fmla="*/ 148 h 169"/>
                <a:gd name="T76" fmla="*/ 402 w 883"/>
                <a:gd name="T77" fmla="*/ 103 h 169"/>
                <a:gd name="T78" fmla="*/ 391 w 883"/>
                <a:gd name="T79" fmla="*/ 140 h 169"/>
                <a:gd name="T80" fmla="*/ 408 w 883"/>
                <a:gd name="T81" fmla="*/ 118 h 169"/>
                <a:gd name="T82" fmla="*/ 423 w 883"/>
                <a:gd name="T83" fmla="*/ 144 h 169"/>
                <a:gd name="T84" fmla="*/ 371 w 883"/>
                <a:gd name="T85" fmla="*/ 152 h 169"/>
                <a:gd name="T86" fmla="*/ 309 w 883"/>
                <a:gd name="T87" fmla="*/ 149 h 169"/>
                <a:gd name="T88" fmla="*/ 189 w 883"/>
                <a:gd name="T89" fmla="*/ 135 h 169"/>
                <a:gd name="T90" fmla="*/ 131 w 883"/>
                <a:gd name="T91" fmla="*/ 90 h 169"/>
                <a:gd name="T92" fmla="*/ 78 w 883"/>
                <a:gd name="T93" fmla="*/ 82 h 169"/>
                <a:gd name="T94" fmla="*/ 84 w 883"/>
                <a:gd name="T95" fmla="*/ 123 h 169"/>
                <a:gd name="T96" fmla="*/ 107 w 883"/>
                <a:gd name="T97" fmla="*/ 106 h 169"/>
                <a:gd name="T98" fmla="*/ 119 w 883"/>
                <a:gd name="T99" fmla="*/ 115 h 169"/>
                <a:gd name="T100" fmla="*/ 97 w 883"/>
                <a:gd name="T101" fmla="*/ 149 h 169"/>
                <a:gd name="T102" fmla="*/ 55 w 883"/>
                <a:gd name="T103" fmla="*/ 139 h 169"/>
                <a:gd name="T104" fmla="*/ 0 w 883"/>
                <a:gd name="T105" fmla="*/ 153 h 169"/>
                <a:gd name="T106" fmla="*/ 66 w 883"/>
                <a:gd name="T107" fmla="*/ 71 h 169"/>
                <a:gd name="T108" fmla="*/ 103 w 883"/>
                <a:gd name="T109" fmla="*/ 3 h 169"/>
                <a:gd name="T110" fmla="*/ 134 w 883"/>
                <a:gd name="T111" fmla="*/ 60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3"/>
                <a:gd name="T169" fmla="*/ 0 h 169"/>
                <a:gd name="T170" fmla="*/ 883 w 883"/>
                <a:gd name="T171" fmla="*/ 169 h 1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3" h="169">
                  <a:moveTo>
                    <a:pt x="134" y="60"/>
                  </a:moveTo>
                  <a:lnTo>
                    <a:pt x="156" y="81"/>
                  </a:lnTo>
                  <a:lnTo>
                    <a:pt x="181" y="101"/>
                  </a:lnTo>
                  <a:lnTo>
                    <a:pt x="200" y="111"/>
                  </a:lnTo>
                  <a:lnTo>
                    <a:pt x="221" y="119"/>
                  </a:lnTo>
                  <a:lnTo>
                    <a:pt x="242" y="124"/>
                  </a:lnTo>
                  <a:lnTo>
                    <a:pt x="265" y="128"/>
                  </a:lnTo>
                  <a:lnTo>
                    <a:pt x="295" y="127"/>
                  </a:lnTo>
                  <a:lnTo>
                    <a:pt x="321" y="120"/>
                  </a:lnTo>
                  <a:lnTo>
                    <a:pt x="344" y="110"/>
                  </a:lnTo>
                  <a:lnTo>
                    <a:pt x="362" y="98"/>
                  </a:lnTo>
                  <a:lnTo>
                    <a:pt x="378" y="85"/>
                  </a:lnTo>
                  <a:lnTo>
                    <a:pt x="390" y="70"/>
                  </a:lnTo>
                  <a:lnTo>
                    <a:pt x="401" y="58"/>
                  </a:lnTo>
                  <a:lnTo>
                    <a:pt x="410" y="48"/>
                  </a:lnTo>
                  <a:lnTo>
                    <a:pt x="420" y="36"/>
                  </a:lnTo>
                  <a:lnTo>
                    <a:pt x="434" y="25"/>
                  </a:lnTo>
                  <a:lnTo>
                    <a:pt x="448" y="13"/>
                  </a:lnTo>
                  <a:lnTo>
                    <a:pt x="464" y="5"/>
                  </a:lnTo>
                  <a:lnTo>
                    <a:pt x="481" y="2"/>
                  </a:lnTo>
                  <a:lnTo>
                    <a:pt x="500" y="4"/>
                  </a:lnTo>
                  <a:lnTo>
                    <a:pt x="509" y="8"/>
                  </a:lnTo>
                  <a:lnTo>
                    <a:pt x="519" y="15"/>
                  </a:lnTo>
                  <a:lnTo>
                    <a:pt x="529" y="23"/>
                  </a:lnTo>
                  <a:lnTo>
                    <a:pt x="538" y="33"/>
                  </a:lnTo>
                  <a:lnTo>
                    <a:pt x="544" y="40"/>
                  </a:lnTo>
                  <a:lnTo>
                    <a:pt x="550" y="46"/>
                  </a:lnTo>
                  <a:lnTo>
                    <a:pt x="563" y="57"/>
                  </a:lnTo>
                  <a:lnTo>
                    <a:pt x="571" y="60"/>
                  </a:lnTo>
                  <a:lnTo>
                    <a:pt x="577" y="60"/>
                  </a:lnTo>
                  <a:lnTo>
                    <a:pt x="585" y="56"/>
                  </a:lnTo>
                  <a:lnTo>
                    <a:pt x="593" y="48"/>
                  </a:lnTo>
                  <a:lnTo>
                    <a:pt x="587" y="48"/>
                  </a:lnTo>
                  <a:lnTo>
                    <a:pt x="583" y="45"/>
                  </a:lnTo>
                  <a:lnTo>
                    <a:pt x="577" y="36"/>
                  </a:lnTo>
                  <a:lnTo>
                    <a:pt x="579" y="27"/>
                  </a:lnTo>
                  <a:lnTo>
                    <a:pt x="583" y="17"/>
                  </a:lnTo>
                  <a:lnTo>
                    <a:pt x="589" y="15"/>
                  </a:lnTo>
                  <a:lnTo>
                    <a:pt x="599" y="16"/>
                  </a:lnTo>
                  <a:lnTo>
                    <a:pt x="608" y="21"/>
                  </a:lnTo>
                  <a:lnTo>
                    <a:pt x="610" y="27"/>
                  </a:lnTo>
                  <a:lnTo>
                    <a:pt x="612" y="35"/>
                  </a:lnTo>
                  <a:lnTo>
                    <a:pt x="612" y="50"/>
                  </a:lnTo>
                  <a:lnTo>
                    <a:pt x="607" y="69"/>
                  </a:lnTo>
                  <a:lnTo>
                    <a:pt x="597" y="86"/>
                  </a:lnTo>
                  <a:lnTo>
                    <a:pt x="583" y="102"/>
                  </a:lnTo>
                  <a:lnTo>
                    <a:pt x="567" y="118"/>
                  </a:lnTo>
                  <a:lnTo>
                    <a:pt x="547" y="128"/>
                  </a:lnTo>
                  <a:lnTo>
                    <a:pt x="525" y="136"/>
                  </a:lnTo>
                  <a:lnTo>
                    <a:pt x="498" y="139"/>
                  </a:lnTo>
                  <a:lnTo>
                    <a:pt x="484" y="138"/>
                  </a:lnTo>
                  <a:lnTo>
                    <a:pt x="472" y="132"/>
                  </a:lnTo>
                  <a:lnTo>
                    <a:pt x="461" y="124"/>
                  </a:lnTo>
                  <a:lnTo>
                    <a:pt x="452" y="115"/>
                  </a:lnTo>
                  <a:lnTo>
                    <a:pt x="445" y="103"/>
                  </a:lnTo>
                  <a:lnTo>
                    <a:pt x="441" y="93"/>
                  </a:lnTo>
                  <a:lnTo>
                    <a:pt x="440" y="81"/>
                  </a:lnTo>
                  <a:lnTo>
                    <a:pt x="441" y="69"/>
                  </a:lnTo>
                  <a:lnTo>
                    <a:pt x="445" y="58"/>
                  </a:lnTo>
                  <a:lnTo>
                    <a:pt x="451" y="50"/>
                  </a:lnTo>
                  <a:lnTo>
                    <a:pt x="457" y="42"/>
                  </a:lnTo>
                  <a:lnTo>
                    <a:pt x="464" y="37"/>
                  </a:lnTo>
                  <a:lnTo>
                    <a:pt x="480" y="32"/>
                  </a:lnTo>
                  <a:lnTo>
                    <a:pt x="494" y="33"/>
                  </a:lnTo>
                  <a:lnTo>
                    <a:pt x="501" y="36"/>
                  </a:lnTo>
                  <a:lnTo>
                    <a:pt x="506" y="38"/>
                  </a:lnTo>
                  <a:lnTo>
                    <a:pt x="511" y="46"/>
                  </a:lnTo>
                  <a:lnTo>
                    <a:pt x="511" y="54"/>
                  </a:lnTo>
                  <a:lnTo>
                    <a:pt x="507" y="62"/>
                  </a:lnTo>
                  <a:lnTo>
                    <a:pt x="498" y="68"/>
                  </a:lnTo>
                  <a:lnTo>
                    <a:pt x="489" y="69"/>
                  </a:lnTo>
                  <a:lnTo>
                    <a:pt x="484" y="68"/>
                  </a:lnTo>
                  <a:lnTo>
                    <a:pt x="480" y="65"/>
                  </a:lnTo>
                  <a:lnTo>
                    <a:pt x="477" y="60"/>
                  </a:lnTo>
                  <a:lnTo>
                    <a:pt x="476" y="52"/>
                  </a:lnTo>
                  <a:lnTo>
                    <a:pt x="469" y="54"/>
                  </a:lnTo>
                  <a:lnTo>
                    <a:pt x="464" y="58"/>
                  </a:lnTo>
                  <a:lnTo>
                    <a:pt x="456" y="71"/>
                  </a:lnTo>
                  <a:lnTo>
                    <a:pt x="455" y="79"/>
                  </a:lnTo>
                  <a:lnTo>
                    <a:pt x="455" y="87"/>
                  </a:lnTo>
                  <a:lnTo>
                    <a:pt x="456" y="97"/>
                  </a:lnTo>
                  <a:lnTo>
                    <a:pt x="461" y="105"/>
                  </a:lnTo>
                  <a:lnTo>
                    <a:pt x="472" y="115"/>
                  </a:lnTo>
                  <a:lnTo>
                    <a:pt x="488" y="119"/>
                  </a:lnTo>
                  <a:lnTo>
                    <a:pt x="504" y="116"/>
                  </a:lnTo>
                  <a:lnTo>
                    <a:pt x="511" y="112"/>
                  </a:lnTo>
                  <a:lnTo>
                    <a:pt x="519" y="107"/>
                  </a:lnTo>
                  <a:lnTo>
                    <a:pt x="527" y="97"/>
                  </a:lnTo>
                  <a:lnTo>
                    <a:pt x="533" y="83"/>
                  </a:lnTo>
                  <a:lnTo>
                    <a:pt x="534" y="68"/>
                  </a:lnTo>
                  <a:lnTo>
                    <a:pt x="533" y="53"/>
                  </a:lnTo>
                  <a:lnTo>
                    <a:pt x="526" y="38"/>
                  </a:lnTo>
                  <a:lnTo>
                    <a:pt x="517" y="27"/>
                  </a:lnTo>
                  <a:lnTo>
                    <a:pt x="501" y="19"/>
                  </a:lnTo>
                  <a:lnTo>
                    <a:pt x="482" y="16"/>
                  </a:lnTo>
                  <a:lnTo>
                    <a:pt x="472" y="17"/>
                  </a:lnTo>
                  <a:lnTo>
                    <a:pt x="463" y="20"/>
                  </a:lnTo>
                  <a:lnTo>
                    <a:pt x="447" y="31"/>
                  </a:lnTo>
                  <a:lnTo>
                    <a:pt x="436" y="45"/>
                  </a:lnTo>
                  <a:lnTo>
                    <a:pt x="430" y="64"/>
                  </a:lnTo>
                  <a:lnTo>
                    <a:pt x="428" y="82"/>
                  </a:lnTo>
                  <a:lnTo>
                    <a:pt x="432" y="102"/>
                  </a:lnTo>
                  <a:lnTo>
                    <a:pt x="440" y="119"/>
                  </a:lnTo>
                  <a:lnTo>
                    <a:pt x="452" y="132"/>
                  </a:lnTo>
                  <a:lnTo>
                    <a:pt x="468" y="141"/>
                  </a:lnTo>
                  <a:lnTo>
                    <a:pt x="486" y="148"/>
                  </a:lnTo>
                  <a:lnTo>
                    <a:pt x="505" y="152"/>
                  </a:lnTo>
                  <a:lnTo>
                    <a:pt x="526" y="151"/>
                  </a:lnTo>
                  <a:lnTo>
                    <a:pt x="544" y="148"/>
                  </a:lnTo>
                  <a:lnTo>
                    <a:pt x="563" y="141"/>
                  </a:lnTo>
                  <a:lnTo>
                    <a:pt x="579" y="132"/>
                  </a:lnTo>
                  <a:lnTo>
                    <a:pt x="593" y="119"/>
                  </a:lnTo>
                  <a:lnTo>
                    <a:pt x="605" y="105"/>
                  </a:lnTo>
                  <a:lnTo>
                    <a:pt x="614" y="90"/>
                  </a:lnTo>
                  <a:lnTo>
                    <a:pt x="629" y="62"/>
                  </a:lnTo>
                  <a:lnTo>
                    <a:pt x="634" y="50"/>
                  </a:lnTo>
                  <a:lnTo>
                    <a:pt x="638" y="40"/>
                  </a:lnTo>
                  <a:lnTo>
                    <a:pt x="642" y="31"/>
                  </a:lnTo>
                  <a:lnTo>
                    <a:pt x="646" y="24"/>
                  </a:lnTo>
                  <a:lnTo>
                    <a:pt x="649" y="20"/>
                  </a:lnTo>
                  <a:lnTo>
                    <a:pt x="657" y="12"/>
                  </a:lnTo>
                  <a:lnTo>
                    <a:pt x="662" y="11"/>
                  </a:lnTo>
                  <a:lnTo>
                    <a:pt x="671" y="9"/>
                  </a:lnTo>
                  <a:lnTo>
                    <a:pt x="674" y="12"/>
                  </a:lnTo>
                  <a:lnTo>
                    <a:pt x="787" y="13"/>
                  </a:lnTo>
                  <a:lnTo>
                    <a:pt x="786" y="12"/>
                  </a:lnTo>
                  <a:lnTo>
                    <a:pt x="793" y="20"/>
                  </a:lnTo>
                  <a:lnTo>
                    <a:pt x="802" y="27"/>
                  </a:lnTo>
                  <a:lnTo>
                    <a:pt x="814" y="29"/>
                  </a:lnTo>
                  <a:lnTo>
                    <a:pt x="826" y="29"/>
                  </a:lnTo>
                  <a:lnTo>
                    <a:pt x="838" y="27"/>
                  </a:lnTo>
                  <a:lnTo>
                    <a:pt x="848" y="21"/>
                  </a:lnTo>
                  <a:lnTo>
                    <a:pt x="856" y="12"/>
                  </a:lnTo>
                  <a:lnTo>
                    <a:pt x="860" y="0"/>
                  </a:lnTo>
                  <a:lnTo>
                    <a:pt x="861" y="3"/>
                  </a:lnTo>
                  <a:lnTo>
                    <a:pt x="883" y="3"/>
                  </a:lnTo>
                  <a:lnTo>
                    <a:pt x="881" y="0"/>
                  </a:lnTo>
                  <a:lnTo>
                    <a:pt x="877" y="20"/>
                  </a:lnTo>
                  <a:lnTo>
                    <a:pt x="873" y="29"/>
                  </a:lnTo>
                  <a:lnTo>
                    <a:pt x="867" y="38"/>
                  </a:lnTo>
                  <a:lnTo>
                    <a:pt x="859" y="48"/>
                  </a:lnTo>
                  <a:lnTo>
                    <a:pt x="849" y="53"/>
                  </a:lnTo>
                  <a:lnTo>
                    <a:pt x="836" y="58"/>
                  </a:lnTo>
                  <a:lnTo>
                    <a:pt x="822" y="60"/>
                  </a:lnTo>
                  <a:lnTo>
                    <a:pt x="807" y="58"/>
                  </a:lnTo>
                  <a:lnTo>
                    <a:pt x="795" y="57"/>
                  </a:lnTo>
                  <a:lnTo>
                    <a:pt x="785" y="54"/>
                  </a:lnTo>
                  <a:lnTo>
                    <a:pt x="777" y="49"/>
                  </a:lnTo>
                  <a:lnTo>
                    <a:pt x="765" y="38"/>
                  </a:lnTo>
                  <a:lnTo>
                    <a:pt x="756" y="23"/>
                  </a:lnTo>
                  <a:lnTo>
                    <a:pt x="756" y="24"/>
                  </a:lnTo>
                  <a:lnTo>
                    <a:pt x="671" y="20"/>
                  </a:lnTo>
                  <a:lnTo>
                    <a:pt x="670" y="17"/>
                  </a:lnTo>
                  <a:lnTo>
                    <a:pt x="662" y="21"/>
                  </a:lnTo>
                  <a:lnTo>
                    <a:pt x="657" y="28"/>
                  </a:lnTo>
                  <a:lnTo>
                    <a:pt x="651" y="38"/>
                  </a:lnTo>
                  <a:lnTo>
                    <a:pt x="647" y="49"/>
                  </a:lnTo>
                  <a:lnTo>
                    <a:pt x="645" y="73"/>
                  </a:lnTo>
                  <a:lnTo>
                    <a:pt x="646" y="82"/>
                  </a:lnTo>
                  <a:lnTo>
                    <a:pt x="649" y="87"/>
                  </a:lnTo>
                  <a:lnTo>
                    <a:pt x="662" y="107"/>
                  </a:lnTo>
                  <a:lnTo>
                    <a:pt x="669" y="127"/>
                  </a:lnTo>
                  <a:lnTo>
                    <a:pt x="670" y="138"/>
                  </a:lnTo>
                  <a:lnTo>
                    <a:pt x="669" y="147"/>
                  </a:lnTo>
                  <a:lnTo>
                    <a:pt x="666" y="155"/>
                  </a:lnTo>
                  <a:lnTo>
                    <a:pt x="661" y="160"/>
                  </a:lnTo>
                  <a:lnTo>
                    <a:pt x="655" y="164"/>
                  </a:lnTo>
                  <a:lnTo>
                    <a:pt x="649" y="168"/>
                  </a:lnTo>
                  <a:lnTo>
                    <a:pt x="637" y="168"/>
                  </a:lnTo>
                  <a:lnTo>
                    <a:pt x="628" y="161"/>
                  </a:lnTo>
                  <a:lnTo>
                    <a:pt x="625" y="156"/>
                  </a:lnTo>
                  <a:lnTo>
                    <a:pt x="624" y="149"/>
                  </a:lnTo>
                  <a:lnTo>
                    <a:pt x="630" y="153"/>
                  </a:lnTo>
                  <a:lnTo>
                    <a:pt x="640" y="152"/>
                  </a:lnTo>
                  <a:lnTo>
                    <a:pt x="646" y="148"/>
                  </a:lnTo>
                  <a:lnTo>
                    <a:pt x="649" y="139"/>
                  </a:lnTo>
                  <a:lnTo>
                    <a:pt x="646" y="128"/>
                  </a:lnTo>
                  <a:lnTo>
                    <a:pt x="638" y="119"/>
                  </a:lnTo>
                  <a:lnTo>
                    <a:pt x="632" y="116"/>
                  </a:lnTo>
                  <a:lnTo>
                    <a:pt x="625" y="116"/>
                  </a:lnTo>
                  <a:lnTo>
                    <a:pt x="618" y="119"/>
                  </a:lnTo>
                  <a:lnTo>
                    <a:pt x="610" y="124"/>
                  </a:lnTo>
                  <a:lnTo>
                    <a:pt x="592" y="139"/>
                  </a:lnTo>
                  <a:lnTo>
                    <a:pt x="571" y="153"/>
                  </a:lnTo>
                  <a:lnTo>
                    <a:pt x="547" y="164"/>
                  </a:lnTo>
                  <a:lnTo>
                    <a:pt x="533" y="168"/>
                  </a:lnTo>
                  <a:lnTo>
                    <a:pt x="517" y="169"/>
                  </a:lnTo>
                  <a:lnTo>
                    <a:pt x="492" y="165"/>
                  </a:lnTo>
                  <a:lnTo>
                    <a:pt x="471" y="159"/>
                  </a:lnTo>
                  <a:lnTo>
                    <a:pt x="452" y="148"/>
                  </a:lnTo>
                  <a:lnTo>
                    <a:pt x="437" y="132"/>
                  </a:lnTo>
                  <a:lnTo>
                    <a:pt x="427" y="119"/>
                  </a:lnTo>
                  <a:lnTo>
                    <a:pt x="418" y="108"/>
                  </a:lnTo>
                  <a:lnTo>
                    <a:pt x="407" y="103"/>
                  </a:lnTo>
                  <a:lnTo>
                    <a:pt x="402" y="103"/>
                  </a:lnTo>
                  <a:lnTo>
                    <a:pt x="395" y="105"/>
                  </a:lnTo>
                  <a:lnTo>
                    <a:pt x="386" y="112"/>
                  </a:lnTo>
                  <a:lnTo>
                    <a:pt x="383" y="123"/>
                  </a:lnTo>
                  <a:lnTo>
                    <a:pt x="385" y="134"/>
                  </a:lnTo>
                  <a:lnTo>
                    <a:pt x="391" y="140"/>
                  </a:lnTo>
                  <a:lnTo>
                    <a:pt x="390" y="132"/>
                  </a:lnTo>
                  <a:lnTo>
                    <a:pt x="393" y="126"/>
                  </a:lnTo>
                  <a:lnTo>
                    <a:pt x="397" y="120"/>
                  </a:lnTo>
                  <a:lnTo>
                    <a:pt x="402" y="119"/>
                  </a:lnTo>
                  <a:lnTo>
                    <a:pt x="408" y="118"/>
                  </a:lnTo>
                  <a:lnTo>
                    <a:pt x="414" y="120"/>
                  </a:lnTo>
                  <a:lnTo>
                    <a:pt x="419" y="124"/>
                  </a:lnTo>
                  <a:lnTo>
                    <a:pt x="423" y="130"/>
                  </a:lnTo>
                  <a:lnTo>
                    <a:pt x="424" y="138"/>
                  </a:lnTo>
                  <a:lnTo>
                    <a:pt x="423" y="144"/>
                  </a:lnTo>
                  <a:lnTo>
                    <a:pt x="418" y="151"/>
                  </a:lnTo>
                  <a:lnTo>
                    <a:pt x="410" y="156"/>
                  </a:lnTo>
                  <a:lnTo>
                    <a:pt x="399" y="157"/>
                  </a:lnTo>
                  <a:lnTo>
                    <a:pt x="386" y="157"/>
                  </a:lnTo>
                  <a:lnTo>
                    <a:pt x="371" y="152"/>
                  </a:lnTo>
                  <a:lnTo>
                    <a:pt x="358" y="140"/>
                  </a:lnTo>
                  <a:lnTo>
                    <a:pt x="356" y="141"/>
                  </a:lnTo>
                  <a:lnTo>
                    <a:pt x="350" y="144"/>
                  </a:lnTo>
                  <a:lnTo>
                    <a:pt x="333" y="147"/>
                  </a:lnTo>
                  <a:lnTo>
                    <a:pt x="309" y="149"/>
                  </a:lnTo>
                  <a:lnTo>
                    <a:pt x="283" y="151"/>
                  </a:lnTo>
                  <a:lnTo>
                    <a:pt x="254" y="151"/>
                  </a:lnTo>
                  <a:lnTo>
                    <a:pt x="226" y="147"/>
                  </a:lnTo>
                  <a:lnTo>
                    <a:pt x="201" y="139"/>
                  </a:lnTo>
                  <a:lnTo>
                    <a:pt x="189" y="135"/>
                  </a:lnTo>
                  <a:lnTo>
                    <a:pt x="180" y="128"/>
                  </a:lnTo>
                  <a:lnTo>
                    <a:pt x="171" y="122"/>
                  </a:lnTo>
                  <a:lnTo>
                    <a:pt x="163" y="114"/>
                  </a:lnTo>
                  <a:lnTo>
                    <a:pt x="147" y="101"/>
                  </a:lnTo>
                  <a:lnTo>
                    <a:pt x="131" y="90"/>
                  </a:lnTo>
                  <a:lnTo>
                    <a:pt x="119" y="81"/>
                  </a:lnTo>
                  <a:lnTo>
                    <a:pt x="107" y="75"/>
                  </a:lnTo>
                  <a:lnTo>
                    <a:pt x="97" y="73"/>
                  </a:lnTo>
                  <a:lnTo>
                    <a:pt x="88" y="75"/>
                  </a:lnTo>
                  <a:lnTo>
                    <a:pt x="78" y="82"/>
                  </a:lnTo>
                  <a:lnTo>
                    <a:pt x="70" y="94"/>
                  </a:lnTo>
                  <a:lnTo>
                    <a:pt x="69" y="105"/>
                  </a:lnTo>
                  <a:lnTo>
                    <a:pt x="72" y="114"/>
                  </a:lnTo>
                  <a:lnTo>
                    <a:pt x="77" y="119"/>
                  </a:lnTo>
                  <a:lnTo>
                    <a:pt x="84" y="123"/>
                  </a:lnTo>
                  <a:lnTo>
                    <a:pt x="92" y="123"/>
                  </a:lnTo>
                  <a:lnTo>
                    <a:pt x="98" y="122"/>
                  </a:lnTo>
                  <a:lnTo>
                    <a:pt x="103" y="118"/>
                  </a:lnTo>
                  <a:lnTo>
                    <a:pt x="106" y="114"/>
                  </a:lnTo>
                  <a:lnTo>
                    <a:pt x="107" y="106"/>
                  </a:lnTo>
                  <a:lnTo>
                    <a:pt x="105" y="99"/>
                  </a:lnTo>
                  <a:lnTo>
                    <a:pt x="98" y="90"/>
                  </a:lnTo>
                  <a:lnTo>
                    <a:pt x="107" y="93"/>
                  </a:lnTo>
                  <a:lnTo>
                    <a:pt x="115" y="102"/>
                  </a:lnTo>
                  <a:lnTo>
                    <a:pt x="119" y="115"/>
                  </a:lnTo>
                  <a:lnTo>
                    <a:pt x="118" y="122"/>
                  </a:lnTo>
                  <a:lnTo>
                    <a:pt x="117" y="130"/>
                  </a:lnTo>
                  <a:lnTo>
                    <a:pt x="111" y="139"/>
                  </a:lnTo>
                  <a:lnTo>
                    <a:pt x="105" y="144"/>
                  </a:lnTo>
                  <a:lnTo>
                    <a:pt x="97" y="149"/>
                  </a:lnTo>
                  <a:lnTo>
                    <a:pt x="88" y="151"/>
                  </a:lnTo>
                  <a:lnTo>
                    <a:pt x="78" y="151"/>
                  </a:lnTo>
                  <a:lnTo>
                    <a:pt x="70" y="149"/>
                  </a:lnTo>
                  <a:lnTo>
                    <a:pt x="61" y="145"/>
                  </a:lnTo>
                  <a:lnTo>
                    <a:pt x="55" y="139"/>
                  </a:lnTo>
                  <a:lnTo>
                    <a:pt x="44" y="149"/>
                  </a:lnTo>
                  <a:lnTo>
                    <a:pt x="31" y="157"/>
                  </a:lnTo>
                  <a:lnTo>
                    <a:pt x="15" y="160"/>
                  </a:lnTo>
                  <a:lnTo>
                    <a:pt x="7" y="159"/>
                  </a:lnTo>
                  <a:lnTo>
                    <a:pt x="0" y="153"/>
                  </a:lnTo>
                  <a:lnTo>
                    <a:pt x="19" y="143"/>
                  </a:lnTo>
                  <a:lnTo>
                    <a:pt x="35" y="130"/>
                  </a:lnTo>
                  <a:lnTo>
                    <a:pt x="48" y="112"/>
                  </a:lnTo>
                  <a:lnTo>
                    <a:pt x="59" y="93"/>
                  </a:lnTo>
                  <a:lnTo>
                    <a:pt x="66" y="71"/>
                  </a:lnTo>
                  <a:lnTo>
                    <a:pt x="73" y="49"/>
                  </a:lnTo>
                  <a:lnTo>
                    <a:pt x="76" y="24"/>
                  </a:lnTo>
                  <a:lnTo>
                    <a:pt x="77" y="0"/>
                  </a:lnTo>
                  <a:lnTo>
                    <a:pt x="78" y="3"/>
                  </a:lnTo>
                  <a:lnTo>
                    <a:pt x="103" y="3"/>
                  </a:lnTo>
                  <a:lnTo>
                    <a:pt x="102" y="0"/>
                  </a:lnTo>
                  <a:lnTo>
                    <a:pt x="105" y="13"/>
                  </a:lnTo>
                  <a:lnTo>
                    <a:pt x="110" y="28"/>
                  </a:lnTo>
                  <a:lnTo>
                    <a:pt x="121" y="44"/>
                  </a:lnTo>
                  <a:lnTo>
                    <a:pt x="134" y="60"/>
                  </a:lnTo>
                  <a:lnTo>
                    <a:pt x="135" y="62"/>
                  </a:lnTo>
                  <a:lnTo>
                    <a:pt x="13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9" name="Freeform 109"/>
            <p:cNvSpPr>
              <a:spLocks/>
            </p:cNvSpPr>
            <p:nvPr/>
          </p:nvSpPr>
          <p:spPr bwMode="auto">
            <a:xfrm>
              <a:off x="9563" y="15016"/>
              <a:ext cx="883" cy="171"/>
            </a:xfrm>
            <a:custGeom>
              <a:avLst/>
              <a:gdLst>
                <a:gd name="T0" fmla="*/ 221 w 883"/>
                <a:gd name="T1" fmla="*/ 49 h 171"/>
                <a:gd name="T2" fmla="*/ 344 w 883"/>
                <a:gd name="T3" fmla="*/ 59 h 171"/>
                <a:gd name="T4" fmla="*/ 410 w 883"/>
                <a:gd name="T5" fmla="*/ 121 h 171"/>
                <a:gd name="T6" fmla="*/ 481 w 883"/>
                <a:gd name="T7" fmla="*/ 168 h 171"/>
                <a:gd name="T8" fmla="*/ 538 w 883"/>
                <a:gd name="T9" fmla="*/ 135 h 171"/>
                <a:gd name="T10" fmla="*/ 577 w 883"/>
                <a:gd name="T11" fmla="*/ 109 h 171"/>
                <a:gd name="T12" fmla="*/ 577 w 883"/>
                <a:gd name="T13" fmla="*/ 131 h 171"/>
                <a:gd name="T14" fmla="*/ 608 w 883"/>
                <a:gd name="T15" fmla="*/ 147 h 171"/>
                <a:gd name="T16" fmla="*/ 597 w 883"/>
                <a:gd name="T17" fmla="*/ 82 h 171"/>
                <a:gd name="T18" fmla="*/ 498 w 883"/>
                <a:gd name="T19" fmla="*/ 30 h 171"/>
                <a:gd name="T20" fmla="*/ 445 w 883"/>
                <a:gd name="T21" fmla="*/ 65 h 171"/>
                <a:gd name="T22" fmla="*/ 451 w 883"/>
                <a:gd name="T23" fmla="*/ 118 h 171"/>
                <a:gd name="T24" fmla="*/ 501 w 883"/>
                <a:gd name="T25" fmla="*/ 133 h 171"/>
                <a:gd name="T26" fmla="*/ 498 w 883"/>
                <a:gd name="T27" fmla="*/ 101 h 171"/>
                <a:gd name="T28" fmla="*/ 476 w 883"/>
                <a:gd name="T29" fmla="*/ 119 h 171"/>
                <a:gd name="T30" fmla="*/ 455 w 883"/>
                <a:gd name="T31" fmla="*/ 81 h 171"/>
                <a:gd name="T32" fmla="*/ 504 w 883"/>
                <a:gd name="T33" fmla="*/ 52 h 171"/>
                <a:gd name="T34" fmla="*/ 534 w 883"/>
                <a:gd name="T35" fmla="*/ 101 h 171"/>
                <a:gd name="T36" fmla="*/ 482 w 883"/>
                <a:gd name="T37" fmla="*/ 154 h 171"/>
                <a:gd name="T38" fmla="*/ 430 w 883"/>
                <a:gd name="T39" fmla="*/ 105 h 171"/>
                <a:gd name="T40" fmla="*/ 468 w 883"/>
                <a:gd name="T41" fmla="*/ 27 h 171"/>
                <a:gd name="T42" fmla="*/ 563 w 883"/>
                <a:gd name="T43" fmla="*/ 27 h 171"/>
                <a:gd name="T44" fmla="*/ 629 w 883"/>
                <a:gd name="T45" fmla="*/ 106 h 171"/>
                <a:gd name="T46" fmla="*/ 649 w 883"/>
                <a:gd name="T47" fmla="*/ 150 h 171"/>
                <a:gd name="T48" fmla="*/ 674 w 883"/>
                <a:gd name="T49" fmla="*/ 163 h 171"/>
                <a:gd name="T50" fmla="*/ 814 w 883"/>
                <a:gd name="T51" fmla="*/ 139 h 171"/>
                <a:gd name="T52" fmla="*/ 860 w 883"/>
                <a:gd name="T53" fmla="*/ 168 h 171"/>
                <a:gd name="T54" fmla="*/ 877 w 883"/>
                <a:gd name="T55" fmla="*/ 150 h 171"/>
                <a:gd name="T56" fmla="*/ 836 w 883"/>
                <a:gd name="T57" fmla="*/ 110 h 171"/>
                <a:gd name="T58" fmla="*/ 777 w 883"/>
                <a:gd name="T59" fmla="*/ 119 h 171"/>
                <a:gd name="T60" fmla="*/ 662 w 883"/>
                <a:gd name="T61" fmla="*/ 147 h 171"/>
                <a:gd name="T62" fmla="*/ 646 w 883"/>
                <a:gd name="T63" fmla="*/ 86 h 171"/>
                <a:gd name="T64" fmla="*/ 669 w 883"/>
                <a:gd name="T65" fmla="*/ 23 h 171"/>
                <a:gd name="T66" fmla="*/ 637 w 883"/>
                <a:gd name="T67" fmla="*/ 2 h 171"/>
                <a:gd name="T68" fmla="*/ 640 w 883"/>
                <a:gd name="T69" fmla="*/ 16 h 171"/>
                <a:gd name="T70" fmla="*/ 632 w 883"/>
                <a:gd name="T71" fmla="*/ 52 h 171"/>
                <a:gd name="T72" fmla="*/ 571 w 883"/>
                <a:gd name="T73" fmla="*/ 15 h 171"/>
                <a:gd name="T74" fmla="*/ 471 w 883"/>
                <a:gd name="T75" fmla="*/ 10 h 171"/>
                <a:gd name="T76" fmla="*/ 407 w 883"/>
                <a:gd name="T77" fmla="*/ 65 h 171"/>
                <a:gd name="T78" fmla="*/ 385 w 883"/>
                <a:gd name="T79" fmla="*/ 35 h 171"/>
                <a:gd name="T80" fmla="*/ 402 w 883"/>
                <a:gd name="T81" fmla="*/ 49 h 171"/>
                <a:gd name="T82" fmla="*/ 424 w 883"/>
                <a:gd name="T83" fmla="*/ 31 h 171"/>
                <a:gd name="T84" fmla="*/ 386 w 883"/>
                <a:gd name="T85" fmla="*/ 11 h 171"/>
                <a:gd name="T86" fmla="*/ 333 w 883"/>
                <a:gd name="T87" fmla="*/ 22 h 171"/>
                <a:gd name="T88" fmla="*/ 201 w 883"/>
                <a:gd name="T89" fmla="*/ 30 h 171"/>
                <a:gd name="T90" fmla="*/ 147 w 883"/>
                <a:gd name="T91" fmla="*/ 68 h 171"/>
                <a:gd name="T92" fmla="*/ 88 w 883"/>
                <a:gd name="T93" fmla="*/ 93 h 171"/>
                <a:gd name="T94" fmla="*/ 77 w 883"/>
                <a:gd name="T95" fmla="*/ 49 h 171"/>
                <a:gd name="T96" fmla="*/ 106 w 883"/>
                <a:gd name="T97" fmla="*/ 55 h 171"/>
                <a:gd name="T98" fmla="*/ 115 w 883"/>
                <a:gd name="T99" fmla="*/ 67 h 171"/>
                <a:gd name="T100" fmla="*/ 105 w 883"/>
                <a:gd name="T101" fmla="*/ 23 h 171"/>
                <a:gd name="T102" fmla="*/ 61 w 883"/>
                <a:gd name="T103" fmla="*/ 23 h 171"/>
                <a:gd name="T104" fmla="*/ 7 w 883"/>
                <a:gd name="T105" fmla="*/ 10 h 171"/>
                <a:gd name="T106" fmla="*/ 59 w 883"/>
                <a:gd name="T107" fmla="*/ 74 h 171"/>
                <a:gd name="T108" fmla="*/ 78 w 883"/>
                <a:gd name="T109" fmla="*/ 171 h 171"/>
                <a:gd name="T110" fmla="*/ 121 w 883"/>
                <a:gd name="T111" fmla="*/ 125 h 1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3"/>
                <a:gd name="T169" fmla="*/ 0 h 171"/>
                <a:gd name="T170" fmla="*/ 883 w 883"/>
                <a:gd name="T171" fmla="*/ 171 h 1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3" h="171">
                  <a:moveTo>
                    <a:pt x="134" y="109"/>
                  </a:moveTo>
                  <a:lnTo>
                    <a:pt x="156" y="88"/>
                  </a:lnTo>
                  <a:lnTo>
                    <a:pt x="181" y="68"/>
                  </a:lnTo>
                  <a:lnTo>
                    <a:pt x="200" y="57"/>
                  </a:lnTo>
                  <a:lnTo>
                    <a:pt x="221" y="49"/>
                  </a:lnTo>
                  <a:lnTo>
                    <a:pt x="242" y="44"/>
                  </a:lnTo>
                  <a:lnTo>
                    <a:pt x="265" y="40"/>
                  </a:lnTo>
                  <a:lnTo>
                    <a:pt x="295" y="41"/>
                  </a:lnTo>
                  <a:lnTo>
                    <a:pt x="321" y="48"/>
                  </a:lnTo>
                  <a:lnTo>
                    <a:pt x="344" y="59"/>
                  </a:lnTo>
                  <a:lnTo>
                    <a:pt x="362" y="70"/>
                  </a:lnTo>
                  <a:lnTo>
                    <a:pt x="378" y="85"/>
                  </a:lnTo>
                  <a:lnTo>
                    <a:pt x="390" y="98"/>
                  </a:lnTo>
                  <a:lnTo>
                    <a:pt x="401" y="111"/>
                  </a:lnTo>
                  <a:lnTo>
                    <a:pt x="410" y="121"/>
                  </a:lnTo>
                  <a:lnTo>
                    <a:pt x="420" y="133"/>
                  </a:lnTo>
                  <a:lnTo>
                    <a:pt x="434" y="143"/>
                  </a:lnTo>
                  <a:lnTo>
                    <a:pt x="448" y="156"/>
                  </a:lnTo>
                  <a:lnTo>
                    <a:pt x="464" y="164"/>
                  </a:lnTo>
                  <a:lnTo>
                    <a:pt x="481" y="168"/>
                  </a:lnTo>
                  <a:lnTo>
                    <a:pt x="500" y="166"/>
                  </a:lnTo>
                  <a:lnTo>
                    <a:pt x="509" y="162"/>
                  </a:lnTo>
                  <a:lnTo>
                    <a:pt x="519" y="155"/>
                  </a:lnTo>
                  <a:lnTo>
                    <a:pt x="529" y="146"/>
                  </a:lnTo>
                  <a:lnTo>
                    <a:pt x="538" y="135"/>
                  </a:lnTo>
                  <a:lnTo>
                    <a:pt x="544" y="129"/>
                  </a:lnTo>
                  <a:lnTo>
                    <a:pt x="550" y="122"/>
                  </a:lnTo>
                  <a:lnTo>
                    <a:pt x="563" y="111"/>
                  </a:lnTo>
                  <a:lnTo>
                    <a:pt x="571" y="109"/>
                  </a:lnTo>
                  <a:lnTo>
                    <a:pt x="577" y="109"/>
                  </a:lnTo>
                  <a:lnTo>
                    <a:pt x="585" y="113"/>
                  </a:lnTo>
                  <a:lnTo>
                    <a:pt x="593" y="121"/>
                  </a:lnTo>
                  <a:lnTo>
                    <a:pt x="587" y="121"/>
                  </a:lnTo>
                  <a:lnTo>
                    <a:pt x="583" y="123"/>
                  </a:lnTo>
                  <a:lnTo>
                    <a:pt x="577" y="131"/>
                  </a:lnTo>
                  <a:lnTo>
                    <a:pt x="579" y="142"/>
                  </a:lnTo>
                  <a:lnTo>
                    <a:pt x="583" y="152"/>
                  </a:lnTo>
                  <a:lnTo>
                    <a:pt x="589" y="155"/>
                  </a:lnTo>
                  <a:lnTo>
                    <a:pt x="599" y="154"/>
                  </a:lnTo>
                  <a:lnTo>
                    <a:pt x="608" y="147"/>
                  </a:lnTo>
                  <a:lnTo>
                    <a:pt x="610" y="142"/>
                  </a:lnTo>
                  <a:lnTo>
                    <a:pt x="612" y="134"/>
                  </a:lnTo>
                  <a:lnTo>
                    <a:pt x="612" y="118"/>
                  </a:lnTo>
                  <a:lnTo>
                    <a:pt x="607" y="100"/>
                  </a:lnTo>
                  <a:lnTo>
                    <a:pt x="597" y="82"/>
                  </a:lnTo>
                  <a:lnTo>
                    <a:pt x="583" y="65"/>
                  </a:lnTo>
                  <a:lnTo>
                    <a:pt x="567" y="51"/>
                  </a:lnTo>
                  <a:lnTo>
                    <a:pt x="547" y="40"/>
                  </a:lnTo>
                  <a:lnTo>
                    <a:pt x="525" y="32"/>
                  </a:lnTo>
                  <a:lnTo>
                    <a:pt x="498" y="30"/>
                  </a:lnTo>
                  <a:lnTo>
                    <a:pt x="484" y="31"/>
                  </a:lnTo>
                  <a:lnTo>
                    <a:pt x="472" y="36"/>
                  </a:lnTo>
                  <a:lnTo>
                    <a:pt x="461" y="44"/>
                  </a:lnTo>
                  <a:lnTo>
                    <a:pt x="452" y="53"/>
                  </a:lnTo>
                  <a:lnTo>
                    <a:pt x="445" y="65"/>
                  </a:lnTo>
                  <a:lnTo>
                    <a:pt x="441" y="76"/>
                  </a:lnTo>
                  <a:lnTo>
                    <a:pt x="440" y="88"/>
                  </a:lnTo>
                  <a:lnTo>
                    <a:pt x="441" y="100"/>
                  </a:lnTo>
                  <a:lnTo>
                    <a:pt x="445" y="110"/>
                  </a:lnTo>
                  <a:lnTo>
                    <a:pt x="451" y="118"/>
                  </a:lnTo>
                  <a:lnTo>
                    <a:pt x="457" y="126"/>
                  </a:lnTo>
                  <a:lnTo>
                    <a:pt x="464" y="131"/>
                  </a:lnTo>
                  <a:lnTo>
                    <a:pt x="480" y="137"/>
                  </a:lnTo>
                  <a:lnTo>
                    <a:pt x="494" y="135"/>
                  </a:lnTo>
                  <a:lnTo>
                    <a:pt x="501" y="133"/>
                  </a:lnTo>
                  <a:lnTo>
                    <a:pt x="506" y="130"/>
                  </a:lnTo>
                  <a:lnTo>
                    <a:pt x="511" y="122"/>
                  </a:lnTo>
                  <a:lnTo>
                    <a:pt x="511" y="114"/>
                  </a:lnTo>
                  <a:lnTo>
                    <a:pt x="507" y="106"/>
                  </a:lnTo>
                  <a:lnTo>
                    <a:pt x="498" y="101"/>
                  </a:lnTo>
                  <a:lnTo>
                    <a:pt x="489" y="101"/>
                  </a:lnTo>
                  <a:lnTo>
                    <a:pt x="484" y="102"/>
                  </a:lnTo>
                  <a:lnTo>
                    <a:pt x="480" y="106"/>
                  </a:lnTo>
                  <a:lnTo>
                    <a:pt x="477" y="111"/>
                  </a:lnTo>
                  <a:lnTo>
                    <a:pt x="476" y="119"/>
                  </a:lnTo>
                  <a:lnTo>
                    <a:pt x="469" y="117"/>
                  </a:lnTo>
                  <a:lnTo>
                    <a:pt x="464" y="111"/>
                  </a:lnTo>
                  <a:lnTo>
                    <a:pt x="456" y="97"/>
                  </a:lnTo>
                  <a:lnTo>
                    <a:pt x="455" y="89"/>
                  </a:lnTo>
                  <a:lnTo>
                    <a:pt x="455" y="81"/>
                  </a:lnTo>
                  <a:lnTo>
                    <a:pt x="456" y="72"/>
                  </a:lnTo>
                  <a:lnTo>
                    <a:pt x="461" y="64"/>
                  </a:lnTo>
                  <a:lnTo>
                    <a:pt x="472" y="53"/>
                  </a:lnTo>
                  <a:lnTo>
                    <a:pt x="488" y="49"/>
                  </a:lnTo>
                  <a:lnTo>
                    <a:pt x="504" y="52"/>
                  </a:lnTo>
                  <a:lnTo>
                    <a:pt x="511" y="56"/>
                  </a:lnTo>
                  <a:lnTo>
                    <a:pt x="519" y="61"/>
                  </a:lnTo>
                  <a:lnTo>
                    <a:pt x="527" y="72"/>
                  </a:lnTo>
                  <a:lnTo>
                    <a:pt x="533" y="85"/>
                  </a:lnTo>
                  <a:lnTo>
                    <a:pt x="534" y="101"/>
                  </a:lnTo>
                  <a:lnTo>
                    <a:pt x="533" y="115"/>
                  </a:lnTo>
                  <a:lnTo>
                    <a:pt x="526" y="130"/>
                  </a:lnTo>
                  <a:lnTo>
                    <a:pt x="517" y="142"/>
                  </a:lnTo>
                  <a:lnTo>
                    <a:pt x="501" y="151"/>
                  </a:lnTo>
                  <a:lnTo>
                    <a:pt x="482" y="154"/>
                  </a:lnTo>
                  <a:lnTo>
                    <a:pt x="472" y="152"/>
                  </a:lnTo>
                  <a:lnTo>
                    <a:pt x="463" y="150"/>
                  </a:lnTo>
                  <a:lnTo>
                    <a:pt x="447" y="138"/>
                  </a:lnTo>
                  <a:lnTo>
                    <a:pt x="436" y="123"/>
                  </a:lnTo>
                  <a:lnTo>
                    <a:pt x="430" y="105"/>
                  </a:lnTo>
                  <a:lnTo>
                    <a:pt x="428" y="86"/>
                  </a:lnTo>
                  <a:lnTo>
                    <a:pt x="432" y="67"/>
                  </a:lnTo>
                  <a:lnTo>
                    <a:pt x="440" y="49"/>
                  </a:lnTo>
                  <a:lnTo>
                    <a:pt x="452" y="36"/>
                  </a:lnTo>
                  <a:lnTo>
                    <a:pt x="468" y="27"/>
                  </a:lnTo>
                  <a:lnTo>
                    <a:pt x="486" y="20"/>
                  </a:lnTo>
                  <a:lnTo>
                    <a:pt x="505" y="16"/>
                  </a:lnTo>
                  <a:lnTo>
                    <a:pt x="526" y="16"/>
                  </a:lnTo>
                  <a:lnTo>
                    <a:pt x="544" y="20"/>
                  </a:lnTo>
                  <a:lnTo>
                    <a:pt x="563" y="27"/>
                  </a:lnTo>
                  <a:lnTo>
                    <a:pt x="579" y="36"/>
                  </a:lnTo>
                  <a:lnTo>
                    <a:pt x="593" y="49"/>
                  </a:lnTo>
                  <a:lnTo>
                    <a:pt x="605" y="64"/>
                  </a:lnTo>
                  <a:lnTo>
                    <a:pt x="614" y="78"/>
                  </a:lnTo>
                  <a:lnTo>
                    <a:pt x="629" y="106"/>
                  </a:lnTo>
                  <a:lnTo>
                    <a:pt x="634" y="118"/>
                  </a:lnTo>
                  <a:lnTo>
                    <a:pt x="638" y="129"/>
                  </a:lnTo>
                  <a:lnTo>
                    <a:pt x="642" y="138"/>
                  </a:lnTo>
                  <a:lnTo>
                    <a:pt x="646" y="144"/>
                  </a:lnTo>
                  <a:lnTo>
                    <a:pt x="649" y="150"/>
                  </a:lnTo>
                  <a:lnTo>
                    <a:pt x="651" y="152"/>
                  </a:lnTo>
                  <a:lnTo>
                    <a:pt x="657" y="156"/>
                  </a:lnTo>
                  <a:lnTo>
                    <a:pt x="662" y="159"/>
                  </a:lnTo>
                  <a:lnTo>
                    <a:pt x="671" y="160"/>
                  </a:lnTo>
                  <a:lnTo>
                    <a:pt x="674" y="163"/>
                  </a:lnTo>
                  <a:lnTo>
                    <a:pt x="787" y="158"/>
                  </a:lnTo>
                  <a:lnTo>
                    <a:pt x="786" y="158"/>
                  </a:lnTo>
                  <a:lnTo>
                    <a:pt x="793" y="150"/>
                  </a:lnTo>
                  <a:lnTo>
                    <a:pt x="802" y="142"/>
                  </a:lnTo>
                  <a:lnTo>
                    <a:pt x="814" y="139"/>
                  </a:lnTo>
                  <a:lnTo>
                    <a:pt x="826" y="139"/>
                  </a:lnTo>
                  <a:lnTo>
                    <a:pt x="838" y="142"/>
                  </a:lnTo>
                  <a:lnTo>
                    <a:pt x="848" y="147"/>
                  </a:lnTo>
                  <a:lnTo>
                    <a:pt x="856" y="156"/>
                  </a:lnTo>
                  <a:lnTo>
                    <a:pt x="860" y="168"/>
                  </a:lnTo>
                  <a:lnTo>
                    <a:pt x="861" y="171"/>
                  </a:lnTo>
                  <a:lnTo>
                    <a:pt x="883" y="171"/>
                  </a:lnTo>
                  <a:lnTo>
                    <a:pt x="881" y="168"/>
                  </a:lnTo>
                  <a:lnTo>
                    <a:pt x="880" y="159"/>
                  </a:lnTo>
                  <a:lnTo>
                    <a:pt x="877" y="150"/>
                  </a:lnTo>
                  <a:lnTo>
                    <a:pt x="873" y="139"/>
                  </a:lnTo>
                  <a:lnTo>
                    <a:pt x="867" y="130"/>
                  </a:lnTo>
                  <a:lnTo>
                    <a:pt x="859" y="121"/>
                  </a:lnTo>
                  <a:lnTo>
                    <a:pt x="849" y="114"/>
                  </a:lnTo>
                  <a:lnTo>
                    <a:pt x="836" y="110"/>
                  </a:lnTo>
                  <a:lnTo>
                    <a:pt x="822" y="109"/>
                  </a:lnTo>
                  <a:lnTo>
                    <a:pt x="807" y="110"/>
                  </a:lnTo>
                  <a:lnTo>
                    <a:pt x="795" y="111"/>
                  </a:lnTo>
                  <a:lnTo>
                    <a:pt x="785" y="114"/>
                  </a:lnTo>
                  <a:lnTo>
                    <a:pt x="777" y="119"/>
                  </a:lnTo>
                  <a:lnTo>
                    <a:pt x="765" y="130"/>
                  </a:lnTo>
                  <a:lnTo>
                    <a:pt x="756" y="146"/>
                  </a:lnTo>
                  <a:lnTo>
                    <a:pt x="671" y="152"/>
                  </a:lnTo>
                  <a:lnTo>
                    <a:pt x="670" y="152"/>
                  </a:lnTo>
                  <a:lnTo>
                    <a:pt x="662" y="147"/>
                  </a:lnTo>
                  <a:lnTo>
                    <a:pt x="657" y="140"/>
                  </a:lnTo>
                  <a:lnTo>
                    <a:pt x="651" y="130"/>
                  </a:lnTo>
                  <a:lnTo>
                    <a:pt x="647" y="119"/>
                  </a:lnTo>
                  <a:lnTo>
                    <a:pt x="645" y="96"/>
                  </a:lnTo>
                  <a:lnTo>
                    <a:pt x="646" y="86"/>
                  </a:lnTo>
                  <a:lnTo>
                    <a:pt x="649" y="81"/>
                  </a:lnTo>
                  <a:lnTo>
                    <a:pt x="662" y="63"/>
                  </a:lnTo>
                  <a:lnTo>
                    <a:pt x="669" y="43"/>
                  </a:lnTo>
                  <a:lnTo>
                    <a:pt x="670" y="32"/>
                  </a:lnTo>
                  <a:lnTo>
                    <a:pt x="669" y="23"/>
                  </a:lnTo>
                  <a:lnTo>
                    <a:pt x="666" y="15"/>
                  </a:lnTo>
                  <a:lnTo>
                    <a:pt x="661" y="8"/>
                  </a:lnTo>
                  <a:lnTo>
                    <a:pt x="655" y="4"/>
                  </a:lnTo>
                  <a:lnTo>
                    <a:pt x="649" y="2"/>
                  </a:lnTo>
                  <a:lnTo>
                    <a:pt x="637" y="2"/>
                  </a:lnTo>
                  <a:lnTo>
                    <a:pt x="628" y="7"/>
                  </a:lnTo>
                  <a:lnTo>
                    <a:pt x="625" y="12"/>
                  </a:lnTo>
                  <a:lnTo>
                    <a:pt x="624" y="19"/>
                  </a:lnTo>
                  <a:lnTo>
                    <a:pt x="630" y="15"/>
                  </a:lnTo>
                  <a:lnTo>
                    <a:pt x="640" y="16"/>
                  </a:lnTo>
                  <a:lnTo>
                    <a:pt x="646" y="20"/>
                  </a:lnTo>
                  <a:lnTo>
                    <a:pt x="649" y="30"/>
                  </a:lnTo>
                  <a:lnTo>
                    <a:pt x="646" y="40"/>
                  </a:lnTo>
                  <a:lnTo>
                    <a:pt x="638" y="49"/>
                  </a:lnTo>
                  <a:lnTo>
                    <a:pt x="632" y="52"/>
                  </a:lnTo>
                  <a:lnTo>
                    <a:pt x="625" y="52"/>
                  </a:lnTo>
                  <a:lnTo>
                    <a:pt x="618" y="49"/>
                  </a:lnTo>
                  <a:lnTo>
                    <a:pt x="610" y="44"/>
                  </a:lnTo>
                  <a:lnTo>
                    <a:pt x="592" y="30"/>
                  </a:lnTo>
                  <a:lnTo>
                    <a:pt x="571" y="15"/>
                  </a:lnTo>
                  <a:lnTo>
                    <a:pt x="547" y="4"/>
                  </a:lnTo>
                  <a:lnTo>
                    <a:pt x="533" y="2"/>
                  </a:lnTo>
                  <a:lnTo>
                    <a:pt x="517" y="0"/>
                  </a:lnTo>
                  <a:lnTo>
                    <a:pt x="492" y="3"/>
                  </a:lnTo>
                  <a:lnTo>
                    <a:pt x="471" y="10"/>
                  </a:lnTo>
                  <a:lnTo>
                    <a:pt x="452" y="20"/>
                  </a:lnTo>
                  <a:lnTo>
                    <a:pt x="437" y="36"/>
                  </a:lnTo>
                  <a:lnTo>
                    <a:pt x="427" y="49"/>
                  </a:lnTo>
                  <a:lnTo>
                    <a:pt x="418" y="60"/>
                  </a:lnTo>
                  <a:lnTo>
                    <a:pt x="407" y="65"/>
                  </a:lnTo>
                  <a:lnTo>
                    <a:pt x="402" y="65"/>
                  </a:lnTo>
                  <a:lnTo>
                    <a:pt x="395" y="64"/>
                  </a:lnTo>
                  <a:lnTo>
                    <a:pt x="386" y="56"/>
                  </a:lnTo>
                  <a:lnTo>
                    <a:pt x="383" y="45"/>
                  </a:lnTo>
                  <a:lnTo>
                    <a:pt x="385" y="35"/>
                  </a:lnTo>
                  <a:lnTo>
                    <a:pt x="391" y="28"/>
                  </a:lnTo>
                  <a:lnTo>
                    <a:pt x="390" y="36"/>
                  </a:lnTo>
                  <a:lnTo>
                    <a:pt x="393" y="43"/>
                  </a:lnTo>
                  <a:lnTo>
                    <a:pt x="397" y="48"/>
                  </a:lnTo>
                  <a:lnTo>
                    <a:pt x="402" y="49"/>
                  </a:lnTo>
                  <a:lnTo>
                    <a:pt x="408" y="51"/>
                  </a:lnTo>
                  <a:lnTo>
                    <a:pt x="414" y="48"/>
                  </a:lnTo>
                  <a:lnTo>
                    <a:pt x="419" y="44"/>
                  </a:lnTo>
                  <a:lnTo>
                    <a:pt x="423" y="39"/>
                  </a:lnTo>
                  <a:lnTo>
                    <a:pt x="424" y="31"/>
                  </a:lnTo>
                  <a:lnTo>
                    <a:pt x="423" y="24"/>
                  </a:lnTo>
                  <a:lnTo>
                    <a:pt x="418" y="18"/>
                  </a:lnTo>
                  <a:lnTo>
                    <a:pt x="410" y="12"/>
                  </a:lnTo>
                  <a:lnTo>
                    <a:pt x="399" y="10"/>
                  </a:lnTo>
                  <a:lnTo>
                    <a:pt x="386" y="11"/>
                  </a:lnTo>
                  <a:lnTo>
                    <a:pt x="371" y="16"/>
                  </a:lnTo>
                  <a:lnTo>
                    <a:pt x="358" y="28"/>
                  </a:lnTo>
                  <a:lnTo>
                    <a:pt x="356" y="27"/>
                  </a:lnTo>
                  <a:lnTo>
                    <a:pt x="350" y="24"/>
                  </a:lnTo>
                  <a:lnTo>
                    <a:pt x="333" y="22"/>
                  </a:lnTo>
                  <a:lnTo>
                    <a:pt x="309" y="19"/>
                  </a:lnTo>
                  <a:lnTo>
                    <a:pt x="283" y="18"/>
                  </a:lnTo>
                  <a:lnTo>
                    <a:pt x="254" y="18"/>
                  </a:lnTo>
                  <a:lnTo>
                    <a:pt x="226" y="22"/>
                  </a:lnTo>
                  <a:lnTo>
                    <a:pt x="201" y="30"/>
                  </a:lnTo>
                  <a:lnTo>
                    <a:pt x="189" y="34"/>
                  </a:lnTo>
                  <a:lnTo>
                    <a:pt x="180" y="40"/>
                  </a:lnTo>
                  <a:lnTo>
                    <a:pt x="171" y="47"/>
                  </a:lnTo>
                  <a:lnTo>
                    <a:pt x="163" y="55"/>
                  </a:lnTo>
                  <a:lnTo>
                    <a:pt x="147" y="68"/>
                  </a:lnTo>
                  <a:lnTo>
                    <a:pt x="131" y="78"/>
                  </a:lnTo>
                  <a:lnTo>
                    <a:pt x="119" y="88"/>
                  </a:lnTo>
                  <a:lnTo>
                    <a:pt x="107" y="93"/>
                  </a:lnTo>
                  <a:lnTo>
                    <a:pt x="97" y="96"/>
                  </a:lnTo>
                  <a:lnTo>
                    <a:pt x="88" y="93"/>
                  </a:lnTo>
                  <a:lnTo>
                    <a:pt x="78" y="86"/>
                  </a:lnTo>
                  <a:lnTo>
                    <a:pt x="70" y="74"/>
                  </a:lnTo>
                  <a:lnTo>
                    <a:pt x="69" y="64"/>
                  </a:lnTo>
                  <a:lnTo>
                    <a:pt x="72" y="55"/>
                  </a:lnTo>
                  <a:lnTo>
                    <a:pt x="77" y="49"/>
                  </a:lnTo>
                  <a:lnTo>
                    <a:pt x="84" y="45"/>
                  </a:lnTo>
                  <a:lnTo>
                    <a:pt x="92" y="45"/>
                  </a:lnTo>
                  <a:lnTo>
                    <a:pt x="98" y="47"/>
                  </a:lnTo>
                  <a:lnTo>
                    <a:pt x="103" y="49"/>
                  </a:lnTo>
                  <a:lnTo>
                    <a:pt x="106" y="55"/>
                  </a:lnTo>
                  <a:lnTo>
                    <a:pt x="107" y="63"/>
                  </a:lnTo>
                  <a:lnTo>
                    <a:pt x="105" y="69"/>
                  </a:lnTo>
                  <a:lnTo>
                    <a:pt x="98" y="78"/>
                  </a:lnTo>
                  <a:lnTo>
                    <a:pt x="107" y="76"/>
                  </a:lnTo>
                  <a:lnTo>
                    <a:pt x="115" y="67"/>
                  </a:lnTo>
                  <a:lnTo>
                    <a:pt x="119" y="53"/>
                  </a:lnTo>
                  <a:lnTo>
                    <a:pt x="118" y="47"/>
                  </a:lnTo>
                  <a:lnTo>
                    <a:pt x="117" y="39"/>
                  </a:lnTo>
                  <a:lnTo>
                    <a:pt x="111" y="30"/>
                  </a:lnTo>
                  <a:lnTo>
                    <a:pt x="105" y="23"/>
                  </a:lnTo>
                  <a:lnTo>
                    <a:pt x="97" y="19"/>
                  </a:lnTo>
                  <a:lnTo>
                    <a:pt x="88" y="18"/>
                  </a:lnTo>
                  <a:lnTo>
                    <a:pt x="78" y="18"/>
                  </a:lnTo>
                  <a:lnTo>
                    <a:pt x="70" y="19"/>
                  </a:lnTo>
                  <a:lnTo>
                    <a:pt x="61" y="23"/>
                  </a:lnTo>
                  <a:lnTo>
                    <a:pt x="55" y="30"/>
                  </a:lnTo>
                  <a:lnTo>
                    <a:pt x="44" y="19"/>
                  </a:lnTo>
                  <a:lnTo>
                    <a:pt x="31" y="10"/>
                  </a:lnTo>
                  <a:lnTo>
                    <a:pt x="15" y="8"/>
                  </a:lnTo>
                  <a:lnTo>
                    <a:pt x="7" y="10"/>
                  </a:lnTo>
                  <a:lnTo>
                    <a:pt x="0" y="15"/>
                  </a:lnTo>
                  <a:lnTo>
                    <a:pt x="19" y="26"/>
                  </a:lnTo>
                  <a:lnTo>
                    <a:pt x="35" y="39"/>
                  </a:lnTo>
                  <a:lnTo>
                    <a:pt x="48" y="56"/>
                  </a:lnTo>
                  <a:lnTo>
                    <a:pt x="59" y="74"/>
                  </a:lnTo>
                  <a:lnTo>
                    <a:pt x="66" y="97"/>
                  </a:lnTo>
                  <a:lnTo>
                    <a:pt x="73" y="119"/>
                  </a:lnTo>
                  <a:lnTo>
                    <a:pt x="76" y="143"/>
                  </a:lnTo>
                  <a:lnTo>
                    <a:pt x="77" y="168"/>
                  </a:lnTo>
                  <a:lnTo>
                    <a:pt x="78" y="171"/>
                  </a:lnTo>
                  <a:lnTo>
                    <a:pt x="103" y="171"/>
                  </a:lnTo>
                  <a:lnTo>
                    <a:pt x="102" y="168"/>
                  </a:lnTo>
                  <a:lnTo>
                    <a:pt x="105" y="156"/>
                  </a:lnTo>
                  <a:lnTo>
                    <a:pt x="110" y="140"/>
                  </a:lnTo>
                  <a:lnTo>
                    <a:pt x="121" y="125"/>
                  </a:lnTo>
                  <a:lnTo>
                    <a:pt x="134" y="109"/>
                  </a:lnTo>
                  <a:lnTo>
                    <a:pt x="135" y="109"/>
                  </a:lnTo>
                  <a:lnTo>
                    <a:pt x="134"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0" name="Freeform 110"/>
            <p:cNvSpPr>
              <a:spLocks/>
            </p:cNvSpPr>
            <p:nvPr/>
          </p:nvSpPr>
          <p:spPr bwMode="auto">
            <a:xfrm>
              <a:off x="1978" y="15106"/>
              <a:ext cx="884" cy="171"/>
            </a:xfrm>
            <a:custGeom>
              <a:avLst/>
              <a:gdLst>
                <a:gd name="T0" fmla="*/ 662 w 884"/>
                <a:gd name="T1" fmla="*/ 49 h 171"/>
                <a:gd name="T2" fmla="*/ 539 w 884"/>
                <a:gd name="T3" fmla="*/ 60 h 171"/>
                <a:gd name="T4" fmla="*/ 473 w 884"/>
                <a:gd name="T5" fmla="*/ 123 h 171"/>
                <a:gd name="T6" fmla="*/ 399 w 884"/>
                <a:gd name="T7" fmla="*/ 167 h 171"/>
                <a:gd name="T8" fmla="*/ 345 w 884"/>
                <a:gd name="T9" fmla="*/ 138 h 171"/>
                <a:gd name="T10" fmla="*/ 297 w 884"/>
                <a:gd name="T11" fmla="*/ 114 h 171"/>
                <a:gd name="T12" fmla="*/ 304 w 884"/>
                <a:gd name="T13" fmla="*/ 143 h 171"/>
                <a:gd name="T14" fmla="*/ 272 w 884"/>
                <a:gd name="T15" fmla="*/ 143 h 171"/>
                <a:gd name="T16" fmla="*/ 300 w 884"/>
                <a:gd name="T17" fmla="*/ 68 h 171"/>
                <a:gd name="T18" fmla="*/ 398 w 884"/>
                <a:gd name="T19" fmla="*/ 32 h 171"/>
                <a:gd name="T20" fmla="*/ 440 w 884"/>
                <a:gd name="T21" fmla="*/ 78 h 171"/>
                <a:gd name="T22" fmla="*/ 423 w 884"/>
                <a:gd name="T23" fmla="*/ 127 h 171"/>
                <a:gd name="T24" fmla="*/ 370 w 884"/>
                <a:gd name="T25" fmla="*/ 123 h 171"/>
                <a:gd name="T26" fmla="*/ 396 w 884"/>
                <a:gd name="T27" fmla="*/ 102 h 171"/>
                <a:gd name="T28" fmla="*/ 416 w 884"/>
                <a:gd name="T29" fmla="*/ 113 h 171"/>
                <a:gd name="T30" fmla="*/ 419 w 884"/>
                <a:gd name="T31" fmla="*/ 64 h 171"/>
                <a:gd name="T32" fmla="*/ 356 w 884"/>
                <a:gd name="T33" fmla="*/ 73 h 171"/>
                <a:gd name="T34" fmla="*/ 366 w 884"/>
                <a:gd name="T35" fmla="*/ 144 h 171"/>
                <a:gd name="T36" fmla="*/ 420 w 884"/>
                <a:gd name="T37" fmla="*/ 151 h 171"/>
                <a:gd name="T38" fmla="*/ 452 w 884"/>
                <a:gd name="T39" fmla="*/ 69 h 171"/>
                <a:gd name="T40" fmla="*/ 377 w 884"/>
                <a:gd name="T41" fmla="*/ 17 h 171"/>
                <a:gd name="T42" fmla="*/ 290 w 884"/>
                <a:gd name="T43" fmla="*/ 50 h 171"/>
                <a:gd name="T44" fmla="*/ 242 w 884"/>
                <a:gd name="T45" fmla="*/ 131 h 171"/>
                <a:gd name="T46" fmla="*/ 218 w 884"/>
                <a:gd name="T47" fmla="*/ 160 h 171"/>
                <a:gd name="T48" fmla="*/ 91 w 884"/>
                <a:gd name="T49" fmla="*/ 149 h 171"/>
                <a:gd name="T50" fmla="*/ 32 w 884"/>
                <a:gd name="T51" fmla="*/ 149 h 171"/>
                <a:gd name="T52" fmla="*/ 3 w 884"/>
                <a:gd name="T53" fmla="*/ 151 h 171"/>
                <a:gd name="T54" fmla="*/ 44 w 884"/>
                <a:gd name="T55" fmla="*/ 110 h 171"/>
                <a:gd name="T56" fmla="*/ 105 w 884"/>
                <a:gd name="T57" fmla="*/ 120 h 171"/>
                <a:gd name="T58" fmla="*/ 218 w 884"/>
                <a:gd name="T59" fmla="*/ 149 h 171"/>
                <a:gd name="T60" fmla="*/ 233 w 884"/>
                <a:gd name="T61" fmla="*/ 83 h 171"/>
                <a:gd name="T62" fmla="*/ 217 w 884"/>
                <a:gd name="T63" fmla="*/ 15 h 171"/>
                <a:gd name="T64" fmla="*/ 255 w 884"/>
                <a:gd name="T65" fmla="*/ 8 h 171"/>
                <a:gd name="T66" fmla="*/ 235 w 884"/>
                <a:gd name="T67" fmla="*/ 21 h 171"/>
                <a:gd name="T68" fmla="*/ 256 w 884"/>
                <a:gd name="T69" fmla="*/ 52 h 171"/>
                <a:gd name="T70" fmla="*/ 334 w 884"/>
                <a:gd name="T71" fmla="*/ 6 h 171"/>
                <a:gd name="T72" fmla="*/ 429 w 884"/>
                <a:gd name="T73" fmla="*/ 21 h 171"/>
                <a:gd name="T74" fmla="*/ 482 w 884"/>
                <a:gd name="T75" fmla="*/ 68 h 171"/>
                <a:gd name="T76" fmla="*/ 498 w 884"/>
                <a:gd name="T77" fmla="*/ 36 h 171"/>
                <a:gd name="T78" fmla="*/ 481 w 884"/>
                <a:gd name="T79" fmla="*/ 50 h 171"/>
                <a:gd name="T80" fmla="*/ 460 w 884"/>
                <a:gd name="T81" fmla="*/ 24 h 171"/>
                <a:gd name="T82" fmla="*/ 511 w 884"/>
                <a:gd name="T83" fmla="*/ 17 h 171"/>
                <a:gd name="T84" fmla="*/ 572 w 884"/>
                <a:gd name="T85" fmla="*/ 19 h 171"/>
                <a:gd name="T86" fmla="*/ 704 w 884"/>
                <a:gd name="T87" fmla="*/ 41 h 171"/>
                <a:gd name="T88" fmla="*/ 764 w 884"/>
                <a:gd name="T89" fmla="*/ 89 h 171"/>
                <a:gd name="T90" fmla="*/ 811 w 884"/>
                <a:gd name="T91" fmla="*/ 77 h 171"/>
                <a:gd name="T92" fmla="*/ 790 w 884"/>
                <a:gd name="T93" fmla="*/ 45 h 171"/>
                <a:gd name="T94" fmla="*/ 777 w 884"/>
                <a:gd name="T95" fmla="*/ 70 h 171"/>
                <a:gd name="T96" fmla="*/ 762 w 884"/>
                <a:gd name="T97" fmla="*/ 48 h 171"/>
                <a:gd name="T98" fmla="*/ 794 w 884"/>
                <a:gd name="T99" fmla="*/ 16 h 171"/>
                <a:gd name="T100" fmla="*/ 839 w 884"/>
                <a:gd name="T101" fmla="*/ 19 h 171"/>
                <a:gd name="T102" fmla="*/ 864 w 884"/>
                <a:gd name="T103" fmla="*/ 24 h 171"/>
                <a:gd name="T104" fmla="*/ 810 w 884"/>
                <a:gd name="T105" fmla="*/ 122 h 171"/>
                <a:gd name="T106" fmla="*/ 771 w 884"/>
                <a:gd name="T107" fmla="*/ 143 h 1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4"/>
                <a:gd name="T163" fmla="*/ 0 h 171"/>
                <a:gd name="T164" fmla="*/ 884 w 884"/>
                <a:gd name="T165" fmla="*/ 171 h 1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4" h="171">
                  <a:moveTo>
                    <a:pt x="748" y="111"/>
                  </a:moveTo>
                  <a:lnTo>
                    <a:pt x="727" y="89"/>
                  </a:lnTo>
                  <a:lnTo>
                    <a:pt x="702" y="70"/>
                  </a:lnTo>
                  <a:lnTo>
                    <a:pt x="682" y="60"/>
                  </a:lnTo>
                  <a:lnTo>
                    <a:pt x="662" y="49"/>
                  </a:lnTo>
                  <a:lnTo>
                    <a:pt x="641" y="44"/>
                  </a:lnTo>
                  <a:lnTo>
                    <a:pt x="617" y="41"/>
                  </a:lnTo>
                  <a:lnTo>
                    <a:pt x="587" y="43"/>
                  </a:lnTo>
                  <a:lnTo>
                    <a:pt x="562" y="49"/>
                  </a:lnTo>
                  <a:lnTo>
                    <a:pt x="539" y="60"/>
                  </a:lnTo>
                  <a:lnTo>
                    <a:pt x="521" y="73"/>
                  </a:lnTo>
                  <a:lnTo>
                    <a:pt x="505" y="86"/>
                  </a:lnTo>
                  <a:lnTo>
                    <a:pt x="493" y="101"/>
                  </a:lnTo>
                  <a:lnTo>
                    <a:pt x="482" y="113"/>
                  </a:lnTo>
                  <a:lnTo>
                    <a:pt x="473" y="123"/>
                  </a:lnTo>
                  <a:lnTo>
                    <a:pt x="461" y="134"/>
                  </a:lnTo>
                  <a:lnTo>
                    <a:pt x="448" y="144"/>
                  </a:lnTo>
                  <a:lnTo>
                    <a:pt x="432" y="155"/>
                  </a:lnTo>
                  <a:lnTo>
                    <a:pt x="416" y="163"/>
                  </a:lnTo>
                  <a:lnTo>
                    <a:pt x="399" y="167"/>
                  </a:lnTo>
                  <a:lnTo>
                    <a:pt x="382" y="165"/>
                  </a:lnTo>
                  <a:lnTo>
                    <a:pt x="373" y="161"/>
                  </a:lnTo>
                  <a:lnTo>
                    <a:pt x="363" y="156"/>
                  </a:lnTo>
                  <a:lnTo>
                    <a:pt x="354" y="148"/>
                  </a:lnTo>
                  <a:lnTo>
                    <a:pt x="345" y="138"/>
                  </a:lnTo>
                  <a:lnTo>
                    <a:pt x="333" y="123"/>
                  </a:lnTo>
                  <a:lnTo>
                    <a:pt x="320" y="113"/>
                  </a:lnTo>
                  <a:lnTo>
                    <a:pt x="312" y="110"/>
                  </a:lnTo>
                  <a:lnTo>
                    <a:pt x="305" y="110"/>
                  </a:lnTo>
                  <a:lnTo>
                    <a:pt x="297" y="114"/>
                  </a:lnTo>
                  <a:lnTo>
                    <a:pt x="290" y="122"/>
                  </a:lnTo>
                  <a:lnTo>
                    <a:pt x="296" y="123"/>
                  </a:lnTo>
                  <a:lnTo>
                    <a:pt x="300" y="126"/>
                  </a:lnTo>
                  <a:lnTo>
                    <a:pt x="304" y="134"/>
                  </a:lnTo>
                  <a:lnTo>
                    <a:pt x="304" y="143"/>
                  </a:lnTo>
                  <a:lnTo>
                    <a:pt x="300" y="151"/>
                  </a:lnTo>
                  <a:lnTo>
                    <a:pt x="293" y="155"/>
                  </a:lnTo>
                  <a:lnTo>
                    <a:pt x="283" y="155"/>
                  </a:lnTo>
                  <a:lnTo>
                    <a:pt x="275" y="148"/>
                  </a:lnTo>
                  <a:lnTo>
                    <a:pt x="272" y="143"/>
                  </a:lnTo>
                  <a:lnTo>
                    <a:pt x="271" y="136"/>
                  </a:lnTo>
                  <a:lnTo>
                    <a:pt x="272" y="120"/>
                  </a:lnTo>
                  <a:lnTo>
                    <a:pt x="278" y="102"/>
                  </a:lnTo>
                  <a:lnTo>
                    <a:pt x="287" y="85"/>
                  </a:lnTo>
                  <a:lnTo>
                    <a:pt x="300" y="68"/>
                  </a:lnTo>
                  <a:lnTo>
                    <a:pt x="316" y="50"/>
                  </a:lnTo>
                  <a:lnTo>
                    <a:pt x="336" y="39"/>
                  </a:lnTo>
                  <a:lnTo>
                    <a:pt x="358" y="32"/>
                  </a:lnTo>
                  <a:lnTo>
                    <a:pt x="383" y="29"/>
                  </a:lnTo>
                  <a:lnTo>
                    <a:pt x="398" y="32"/>
                  </a:lnTo>
                  <a:lnTo>
                    <a:pt x="410" y="36"/>
                  </a:lnTo>
                  <a:lnTo>
                    <a:pt x="422" y="44"/>
                  </a:lnTo>
                  <a:lnTo>
                    <a:pt x="429" y="53"/>
                  </a:lnTo>
                  <a:lnTo>
                    <a:pt x="436" y="66"/>
                  </a:lnTo>
                  <a:lnTo>
                    <a:pt x="440" y="78"/>
                  </a:lnTo>
                  <a:lnTo>
                    <a:pt x="441" y="90"/>
                  </a:lnTo>
                  <a:lnTo>
                    <a:pt x="440" y="102"/>
                  </a:lnTo>
                  <a:lnTo>
                    <a:pt x="436" y="113"/>
                  </a:lnTo>
                  <a:lnTo>
                    <a:pt x="429" y="120"/>
                  </a:lnTo>
                  <a:lnTo>
                    <a:pt x="423" y="127"/>
                  </a:lnTo>
                  <a:lnTo>
                    <a:pt x="416" y="132"/>
                  </a:lnTo>
                  <a:lnTo>
                    <a:pt x="402" y="136"/>
                  </a:lnTo>
                  <a:lnTo>
                    <a:pt x="387" y="136"/>
                  </a:lnTo>
                  <a:lnTo>
                    <a:pt x="377" y="131"/>
                  </a:lnTo>
                  <a:lnTo>
                    <a:pt x="370" y="123"/>
                  </a:lnTo>
                  <a:lnTo>
                    <a:pt x="370" y="114"/>
                  </a:lnTo>
                  <a:lnTo>
                    <a:pt x="374" y="106"/>
                  </a:lnTo>
                  <a:lnTo>
                    <a:pt x="382" y="101"/>
                  </a:lnTo>
                  <a:lnTo>
                    <a:pt x="391" y="101"/>
                  </a:lnTo>
                  <a:lnTo>
                    <a:pt x="396" y="102"/>
                  </a:lnTo>
                  <a:lnTo>
                    <a:pt x="400" y="106"/>
                  </a:lnTo>
                  <a:lnTo>
                    <a:pt x="403" y="111"/>
                  </a:lnTo>
                  <a:lnTo>
                    <a:pt x="404" y="119"/>
                  </a:lnTo>
                  <a:lnTo>
                    <a:pt x="411" y="116"/>
                  </a:lnTo>
                  <a:lnTo>
                    <a:pt x="416" y="113"/>
                  </a:lnTo>
                  <a:lnTo>
                    <a:pt x="424" y="99"/>
                  </a:lnTo>
                  <a:lnTo>
                    <a:pt x="426" y="91"/>
                  </a:lnTo>
                  <a:lnTo>
                    <a:pt x="426" y="82"/>
                  </a:lnTo>
                  <a:lnTo>
                    <a:pt x="423" y="73"/>
                  </a:lnTo>
                  <a:lnTo>
                    <a:pt x="419" y="64"/>
                  </a:lnTo>
                  <a:lnTo>
                    <a:pt x="408" y="54"/>
                  </a:lnTo>
                  <a:lnTo>
                    <a:pt x="394" y="50"/>
                  </a:lnTo>
                  <a:lnTo>
                    <a:pt x="378" y="53"/>
                  </a:lnTo>
                  <a:lnTo>
                    <a:pt x="363" y="62"/>
                  </a:lnTo>
                  <a:lnTo>
                    <a:pt x="356" y="73"/>
                  </a:lnTo>
                  <a:lnTo>
                    <a:pt x="350" y="87"/>
                  </a:lnTo>
                  <a:lnTo>
                    <a:pt x="349" y="102"/>
                  </a:lnTo>
                  <a:lnTo>
                    <a:pt x="350" y="118"/>
                  </a:lnTo>
                  <a:lnTo>
                    <a:pt x="356" y="132"/>
                  </a:lnTo>
                  <a:lnTo>
                    <a:pt x="366" y="144"/>
                  </a:lnTo>
                  <a:lnTo>
                    <a:pt x="381" y="152"/>
                  </a:lnTo>
                  <a:lnTo>
                    <a:pt x="390" y="153"/>
                  </a:lnTo>
                  <a:lnTo>
                    <a:pt x="400" y="155"/>
                  </a:lnTo>
                  <a:lnTo>
                    <a:pt x="411" y="153"/>
                  </a:lnTo>
                  <a:lnTo>
                    <a:pt x="420" y="151"/>
                  </a:lnTo>
                  <a:lnTo>
                    <a:pt x="436" y="140"/>
                  </a:lnTo>
                  <a:lnTo>
                    <a:pt x="448" y="126"/>
                  </a:lnTo>
                  <a:lnTo>
                    <a:pt x="453" y="107"/>
                  </a:lnTo>
                  <a:lnTo>
                    <a:pt x="456" y="89"/>
                  </a:lnTo>
                  <a:lnTo>
                    <a:pt x="452" y="69"/>
                  </a:lnTo>
                  <a:lnTo>
                    <a:pt x="443" y="50"/>
                  </a:lnTo>
                  <a:lnTo>
                    <a:pt x="429" y="37"/>
                  </a:lnTo>
                  <a:lnTo>
                    <a:pt x="414" y="27"/>
                  </a:lnTo>
                  <a:lnTo>
                    <a:pt x="395" y="20"/>
                  </a:lnTo>
                  <a:lnTo>
                    <a:pt x="377" y="17"/>
                  </a:lnTo>
                  <a:lnTo>
                    <a:pt x="357" y="17"/>
                  </a:lnTo>
                  <a:lnTo>
                    <a:pt x="338" y="21"/>
                  </a:lnTo>
                  <a:lnTo>
                    <a:pt x="320" y="28"/>
                  </a:lnTo>
                  <a:lnTo>
                    <a:pt x="304" y="37"/>
                  </a:lnTo>
                  <a:lnTo>
                    <a:pt x="290" y="50"/>
                  </a:lnTo>
                  <a:lnTo>
                    <a:pt x="278" y="66"/>
                  </a:lnTo>
                  <a:lnTo>
                    <a:pt x="267" y="81"/>
                  </a:lnTo>
                  <a:lnTo>
                    <a:pt x="253" y="109"/>
                  </a:lnTo>
                  <a:lnTo>
                    <a:pt x="247" y="120"/>
                  </a:lnTo>
                  <a:lnTo>
                    <a:pt x="242" y="131"/>
                  </a:lnTo>
                  <a:lnTo>
                    <a:pt x="238" y="140"/>
                  </a:lnTo>
                  <a:lnTo>
                    <a:pt x="233" y="147"/>
                  </a:lnTo>
                  <a:lnTo>
                    <a:pt x="229" y="153"/>
                  </a:lnTo>
                  <a:lnTo>
                    <a:pt x="225" y="157"/>
                  </a:lnTo>
                  <a:lnTo>
                    <a:pt x="218" y="160"/>
                  </a:lnTo>
                  <a:lnTo>
                    <a:pt x="208" y="161"/>
                  </a:lnTo>
                  <a:lnTo>
                    <a:pt x="210" y="161"/>
                  </a:lnTo>
                  <a:lnTo>
                    <a:pt x="98" y="160"/>
                  </a:lnTo>
                  <a:lnTo>
                    <a:pt x="98" y="157"/>
                  </a:lnTo>
                  <a:lnTo>
                    <a:pt x="91" y="149"/>
                  </a:lnTo>
                  <a:lnTo>
                    <a:pt x="81" y="144"/>
                  </a:lnTo>
                  <a:lnTo>
                    <a:pt x="68" y="142"/>
                  </a:lnTo>
                  <a:lnTo>
                    <a:pt x="54" y="142"/>
                  </a:lnTo>
                  <a:lnTo>
                    <a:pt x="43" y="144"/>
                  </a:lnTo>
                  <a:lnTo>
                    <a:pt x="32" y="149"/>
                  </a:lnTo>
                  <a:lnTo>
                    <a:pt x="24" y="159"/>
                  </a:lnTo>
                  <a:lnTo>
                    <a:pt x="20" y="171"/>
                  </a:lnTo>
                  <a:lnTo>
                    <a:pt x="23" y="171"/>
                  </a:lnTo>
                  <a:lnTo>
                    <a:pt x="0" y="171"/>
                  </a:lnTo>
                  <a:lnTo>
                    <a:pt x="3" y="151"/>
                  </a:lnTo>
                  <a:lnTo>
                    <a:pt x="7" y="140"/>
                  </a:lnTo>
                  <a:lnTo>
                    <a:pt x="14" y="131"/>
                  </a:lnTo>
                  <a:lnTo>
                    <a:pt x="21" y="122"/>
                  </a:lnTo>
                  <a:lnTo>
                    <a:pt x="32" y="115"/>
                  </a:lnTo>
                  <a:lnTo>
                    <a:pt x="44" y="110"/>
                  </a:lnTo>
                  <a:lnTo>
                    <a:pt x="58" y="109"/>
                  </a:lnTo>
                  <a:lnTo>
                    <a:pt x="74" y="110"/>
                  </a:lnTo>
                  <a:lnTo>
                    <a:pt x="86" y="111"/>
                  </a:lnTo>
                  <a:lnTo>
                    <a:pt x="97" y="115"/>
                  </a:lnTo>
                  <a:lnTo>
                    <a:pt x="105" y="120"/>
                  </a:lnTo>
                  <a:lnTo>
                    <a:pt x="118" y="132"/>
                  </a:lnTo>
                  <a:lnTo>
                    <a:pt x="127" y="148"/>
                  </a:lnTo>
                  <a:lnTo>
                    <a:pt x="212" y="153"/>
                  </a:lnTo>
                  <a:lnTo>
                    <a:pt x="210" y="153"/>
                  </a:lnTo>
                  <a:lnTo>
                    <a:pt x="218" y="149"/>
                  </a:lnTo>
                  <a:lnTo>
                    <a:pt x="225" y="142"/>
                  </a:lnTo>
                  <a:lnTo>
                    <a:pt x="234" y="120"/>
                  </a:lnTo>
                  <a:lnTo>
                    <a:pt x="237" y="109"/>
                  </a:lnTo>
                  <a:lnTo>
                    <a:pt x="237" y="89"/>
                  </a:lnTo>
                  <a:lnTo>
                    <a:pt x="233" y="83"/>
                  </a:lnTo>
                  <a:lnTo>
                    <a:pt x="225" y="74"/>
                  </a:lnTo>
                  <a:lnTo>
                    <a:pt x="220" y="64"/>
                  </a:lnTo>
                  <a:lnTo>
                    <a:pt x="213" y="41"/>
                  </a:lnTo>
                  <a:lnTo>
                    <a:pt x="213" y="23"/>
                  </a:lnTo>
                  <a:lnTo>
                    <a:pt x="217" y="15"/>
                  </a:lnTo>
                  <a:lnTo>
                    <a:pt x="221" y="8"/>
                  </a:lnTo>
                  <a:lnTo>
                    <a:pt x="226" y="3"/>
                  </a:lnTo>
                  <a:lnTo>
                    <a:pt x="231" y="0"/>
                  </a:lnTo>
                  <a:lnTo>
                    <a:pt x="245" y="2"/>
                  </a:lnTo>
                  <a:lnTo>
                    <a:pt x="255" y="8"/>
                  </a:lnTo>
                  <a:lnTo>
                    <a:pt x="258" y="13"/>
                  </a:lnTo>
                  <a:lnTo>
                    <a:pt x="260" y="20"/>
                  </a:lnTo>
                  <a:lnTo>
                    <a:pt x="250" y="15"/>
                  </a:lnTo>
                  <a:lnTo>
                    <a:pt x="242" y="16"/>
                  </a:lnTo>
                  <a:lnTo>
                    <a:pt x="235" y="21"/>
                  </a:lnTo>
                  <a:lnTo>
                    <a:pt x="231" y="31"/>
                  </a:lnTo>
                  <a:lnTo>
                    <a:pt x="234" y="40"/>
                  </a:lnTo>
                  <a:lnTo>
                    <a:pt x="243" y="48"/>
                  </a:lnTo>
                  <a:lnTo>
                    <a:pt x="249" y="50"/>
                  </a:lnTo>
                  <a:lnTo>
                    <a:pt x="256" y="52"/>
                  </a:lnTo>
                  <a:lnTo>
                    <a:pt x="264" y="50"/>
                  </a:lnTo>
                  <a:lnTo>
                    <a:pt x="272" y="45"/>
                  </a:lnTo>
                  <a:lnTo>
                    <a:pt x="290" y="29"/>
                  </a:lnTo>
                  <a:lnTo>
                    <a:pt x="309" y="15"/>
                  </a:lnTo>
                  <a:lnTo>
                    <a:pt x="334" y="6"/>
                  </a:lnTo>
                  <a:lnTo>
                    <a:pt x="350" y="3"/>
                  </a:lnTo>
                  <a:lnTo>
                    <a:pt x="366" y="2"/>
                  </a:lnTo>
                  <a:lnTo>
                    <a:pt x="390" y="4"/>
                  </a:lnTo>
                  <a:lnTo>
                    <a:pt x="412" y="11"/>
                  </a:lnTo>
                  <a:lnTo>
                    <a:pt x="429" y="21"/>
                  </a:lnTo>
                  <a:lnTo>
                    <a:pt x="445" y="37"/>
                  </a:lnTo>
                  <a:lnTo>
                    <a:pt x="455" y="50"/>
                  </a:lnTo>
                  <a:lnTo>
                    <a:pt x="465" y="62"/>
                  </a:lnTo>
                  <a:lnTo>
                    <a:pt x="476" y="68"/>
                  </a:lnTo>
                  <a:lnTo>
                    <a:pt x="482" y="68"/>
                  </a:lnTo>
                  <a:lnTo>
                    <a:pt x="489" y="66"/>
                  </a:lnTo>
                  <a:lnTo>
                    <a:pt x="494" y="64"/>
                  </a:lnTo>
                  <a:lnTo>
                    <a:pt x="497" y="57"/>
                  </a:lnTo>
                  <a:lnTo>
                    <a:pt x="499" y="47"/>
                  </a:lnTo>
                  <a:lnTo>
                    <a:pt x="498" y="36"/>
                  </a:lnTo>
                  <a:lnTo>
                    <a:pt x="493" y="29"/>
                  </a:lnTo>
                  <a:lnTo>
                    <a:pt x="494" y="37"/>
                  </a:lnTo>
                  <a:lnTo>
                    <a:pt x="492" y="44"/>
                  </a:lnTo>
                  <a:lnTo>
                    <a:pt x="488" y="48"/>
                  </a:lnTo>
                  <a:lnTo>
                    <a:pt x="481" y="50"/>
                  </a:lnTo>
                  <a:lnTo>
                    <a:pt x="468" y="48"/>
                  </a:lnTo>
                  <a:lnTo>
                    <a:pt x="462" y="45"/>
                  </a:lnTo>
                  <a:lnTo>
                    <a:pt x="459" y="40"/>
                  </a:lnTo>
                  <a:lnTo>
                    <a:pt x="457" y="32"/>
                  </a:lnTo>
                  <a:lnTo>
                    <a:pt x="460" y="24"/>
                  </a:lnTo>
                  <a:lnTo>
                    <a:pt x="465" y="19"/>
                  </a:lnTo>
                  <a:lnTo>
                    <a:pt x="472" y="13"/>
                  </a:lnTo>
                  <a:lnTo>
                    <a:pt x="482" y="11"/>
                  </a:lnTo>
                  <a:lnTo>
                    <a:pt x="497" y="12"/>
                  </a:lnTo>
                  <a:lnTo>
                    <a:pt x="511" y="17"/>
                  </a:lnTo>
                  <a:lnTo>
                    <a:pt x="525" y="29"/>
                  </a:lnTo>
                  <a:lnTo>
                    <a:pt x="527" y="27"/>
                  </a:lnTo>
                  <a:lnTo>
                    <a:pt x="532" y="25"/>
                  </a:lnTo>
                  <a:lnTo>
                    <a:pt x="548" y="21"/>
                  </a:lnTo>
                  <a:lnTo>
                    <a:pt x="572" y="19"/>
                  </a:lnTo>
                  <a:lnTo>
                    <a:pt x="599" y="17"/>
                  </a:lnTo>
                  <a:lnTo>
                    <a:pt x="628" y="17"/>
                  </a:lnTo>
                  <a:lnTo>
                    <a:pt x="657" y="21"/>
                  </a:lnTo>
                  <a:lnTo>
                    <a:pt x="683" y="29"/>
                  </a:lnTo>
                  <a:lnTo>
                    <a:pt x="704" y="41"/>
                  </a:lnTo>
                  <a:lnTo>
                    <a:pt x="713" y="48"/>
                  </a:lnTo>
                  <a:lnTo>
                    <a:pt x="721" y="56"/>
                  </a:lnTo>
                  <a:lnTo>
                    <a:pt x="737" y="69"/>
                  </a:lnTo>
                  <a:lnTo>
                    <a:pt x="750" y="81"/>
                  </a:lnTo>
                  <a:lnTo>
                    <a:pt x="764" y="89"/>
                  </a:lnTo>
                  <a:lnTo>
                    <a:pt x="774" y="95"/>
                  </a:lnTo>
                  <a:lnTo>
                    <a:pt x="785" y="98"/>
                  </a:lnTo>
                  <a:lnTo>
                    <a:pt x="794" y="97"/>
                  </a:lnTo>
                  <a:lnTo>
                    <a:pt x="803" y="90"/>
                  </a:lnTo>
                  <a:lnTo>
                    <a:pt x="811" y="77"/>
                  </a:lnTo>
                  <a:lnTo>
                    <a:pt x="812" y="65"/>
                  </a:lnTo>
                  <a:lnTo>
                    <a:pt x="808" y="54"/>
                  </a:lnTo>
                  <a:lnTo>
                    <a:pt x="803" y="48"/>
                  </a:lnTo>
                  <a:lnTo>
                    <a:pt x="797" y="45"/>
                  </a:lnTo>
                  <a:lnTo>
                    <a:pt x="790" y="45"/>
                  </a:lnTo>
                  <a:lnTo>
                    <a:pt x="783" y="47"/>
                  </a:lnTo>
                  <a:lnTo>
                    <a:pt x="778" y="50"/>
                  </a:lnTo>
                  <a:lnTo>
                    <a:pt x="774" y="56"/>
                  </a:lnTo>
                  <a:lnTo>
                    <a:pt x="774" y="64"/>
                  </a:lnTo>
                  <a:lnTo>
                    <a:pt x="777" y="70"/>
                  </a:lnTo>
                  <a:lnTo>
                    <a:pt x="785" y="78"/>
                  </a:lnTo>
                  <a:lnTo>
                    <a:pt x="774" y="76"/>
                  </a:lnTo>
                  <a:lnTo>
                    <a:pt x="766" y="68"/>
                  </a:lnTo>
                  <a:lnTo>
                    <a:pt x="762" y="54"/>
                  </a:lnTo>
                  <a:lnTo>
                    <a:pt x="762" y="48"/>
                  </a:lnTo>
                  <a:lnTo>
                    <a:pt x="765" y="40"/>
                  </a:lnTo>
                  <a:lnTo>
                    <a:pt x="770" y="31"/>
                  </a:lnTo>
                  <a:lnTo>
                    <a:pt x="777" y="24"/>
                  </a:lnTo>
                  <a:lnTo>
                    <a:pt x="785" y="19"/>
                  </a:lnTo>
                  <a:lnTo>
                    <a:pt x="794" y="16"/>
                  </a:lnTo>
                  <a:lnTo>
                    <a:pt x="803" y="16"/>
                  </a:lnTo>
                  <a:lnTo>
                    <a:pt x="811" y="19"/>
                  </a:lnTo>
                  <a:lnTo>
                    <a:pt x="822" y="23"/>
                  </a:lnTo>
                  <a:lnTo>
                    <a:pt x="828" y="29"/>
                  </a:lnTo>
                  <a:lnTo>
                    <a:pt x="839" y="19"/>
                  </a:lnTo>
                  <a:lnTo>
                    <a:pt x="852" y="10"/>
                  </a:lnTo>
                  <a:lnTo>
                    <a:pt x="867" y="8"/>
                  </a:lnTo>
                  <a:lnTo>
                    <a:pt x="876" y="10"/>
                  </a:lnTo>
                  <a:lnTo>
                    <a:pt x="884" y="13"/>
                  </a:lnTo>
                  <a:lnTo>
                    <a:pt x="864" y="24"/>
                  </a:lnTo>
                  <a:lnTo>
                    <a:pt x="848" y="39"/>
                  </a:lnTo>
                  <a:lnTo>
                    <a:pt x="835" y="56"/>
                  </a:lnTo>
                  <a:lnTo>
                    <a:pt x="824" y="77"/>
                  </a:lnTo>
                  <a:lnTo>
                    <a:pt x="815" y="98"/>
                  </a:lnTo>
                  <a:lnTo>
                    <a:pt x="810" y="122"/>
                  </a:lnTo>
                  <a:lnTo>
                    <a:pt x="807" y="146"/>
                  </a:lnTo>
                  <a:lnTo>
                    <a:pt x="806" y="171"/>
                  </a:lnTo>
                  <a:lnTo>
                    <a:pt x="779" y="171"/>
                  </a:lnTo>
                  <a:lnTo>
                    <a:pt x="777" y="157"/>
                  </a:lnTo>
                  <a:lnTo>
                    <a:pt x="771" y="143"/>
                  </a:lnTo>
                  <a:lnTo>
                    <a:pt x="761" y="127"/>
                  </a:lnTo>
                  <a:lnTo>
                    <a:pt x="74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1" name="Freeform 111"/>
            <p:cNvSpPr>
              <a:spLocks/>
            </p:cNvSpPr>
            <p:nvPr/>
          </p:nvSpPr>
          <p:spPr bwMode="auto">
            <a:xfrm>
              <a:off x="1978" y="15277"/>
              <a:ext cx="884" cy="166"/>
            </a:xfrm>
            <a:custGeom>
              <a:avLst/>
              <a:gdLst>
                <a:gd name="T0" fmla="*/ 662 w 884"/>
                <a:gd name="T1" fmla="*/ 118 h 166"/>
                <a:gd name="T2" fmla="*/ 539 w 884"/>
                <a:gd name="T3" fmla="*/ 109 h 166"/>
                <a:gd name="T4" fmla="*/ 461 w 884"/>
                <a:gd name="T5" fmla="*/ 34 h 166"/>
                <a:gd name="T6" fmla="*/ 382 w 884"/>
                <a:gd name="T7" fmla="*/ 1 h 166"/>
                <a:gd name="T8" fmla="*/ 333 w 884"/>
                <a:gd name="T9" fmla="*/ 43 h 166"/>
                <a:gd name="T10" fmla="*/ 290 w 884"/>
                <a:gd name="T11" fmla="*/ 46 h 166"/>
                <a:gd name="T12" fmla="*/ 300 w 884"/>
                <a:gd name="T13" fmla="*/ 15 h 166"/>
                <a:gd name="T14" fmla="*/ 271 w 884"/>
                <a:gd name="T15" fmla="*/ 33 h 166"/>
                <a:gd name="T16" fmla="*/ 316 w 884"/>
                <a:gd name="T17" fmla="*/ 117 h 166"/>
                <a:gd name="T18" fmla="*/ 410 w 884"/>
                <a:gd name="T19" fmla="*/ 130 h 166"/>
                <a:gd name="T20" fmla="*/ 441 w 884"/>
                <a:gd name="T21" fmla="*/ 80 h 166"/>
                <a:gd name="T22" fmla="*/ 416 w 884"/>
                <a:gd name="T23" fmla="*/ 35 h 166"/>
                <a:gd name="T24" fmla="*/ 370 w 884"/>
                <a:gd name="T25" fmla="*/ 52 h 166"/>
                <a:gd name="T26" fmla="*/ 400 w 884"/>
                <a:gd name="T27" fmla="*/ 60 h 166"/>
                <a:gd name="T28" fmla="*/ 424 w 884"/>
                <a:gd name="T29" fmla="*/ 68 h 166"/>
                <a:gd name="T30" fmla="*/ 394 w 884"/>
                <a:gd name="T31" fmla="*/ 117 h 166"/>
                <a:gd name="T32" fmla="*/ 350 w 884"/>
                <a:gd name="T33" fmla="*/ 81 h 166"/>
                <a:gd name="T34" fmla="*/ 381 w 884"/>
                <a:gd name="T35" fmla="*/ 14 h 166"/>
                <a:gd name="T36" fmla="*/ 436 w 884"/>
                <a:gd name="T37" fmla="*/ 26 h 166"/>
                <a:gd name="T38" fmla="*/ 443 w 884"/>
                <a:gd name="T39" fmla="*/ 117 h 166"/>
                <a:gd name="T40" fmla="*/ 357 w 884"/>
                <a:gd name="T41" fmla="*/ 150 h 166"/>
                <a:gd name="T42" fmla="*/ 278 w 884"/>
                <a:gd name="T43" fmla="*/ 103 h 166"/>
                <a:gd name="T44" fmla="*/ 238 w 884"/>
                <a:gd name="T45" fmla="*/ 27 h 166"/>
                <a:gd name="T46" fmla="*/ 208 w 884"/>
                <a:gd name="T47" fmla="*/ 8 h 166"/>
                <a:gd name="T48" fmla="*/ 68 w 884"/>
                <a:gd name="T49" fmla="*/ 26 h 166"/>
                <a:gd name="T50" fmla="*/ 20 w 884"/>
                <a:gd name="T51" fmla="*/ 0 h 166"/>
                <a:gd name="T52" fmla="*/ 14 w 884"/>
                <a:gd name="T53" fmla="*/ 37 h 166"/>
                <a:gd name="T54" fmla="*/ 74 w 884"/>
                <a:gd name="T55" fmla="*/ 56 h 166"/>
                <a:gd name="T56" fmla="*/ 127 w 884"/>
                <a:gd name="T57" fmla="*/ 21 h 166"/>
                <a:gd name="T58" fmla="*/ 230 w 884"/>
                <a:gd name="T59" fmla="*/ 37 h 166"/>
                <a:gd name="T60" fmla="*/ 225 w 884"/>
                <a:gd name="T61" fmla="*/ 96 h 166"/>
                <a:gd name="T62" fmla="*/ 221 w 884"/>
                <a:gd name="T63" fmla="*/ 159 h 166"/>
                <a:gd name="T64" fmla="*/ 255 w 884"/>
                <a:gd name="T65" fmla="*/ 159 h 166"/>
                <a:gd name="T66" fmla="*/ 235 w 884"/>
                <a:gd name="T67" fmla="*/ 146 h 166"/>
                <a:gd name="T68" fmla="*/ 256 w 884"/>
                <a:gd name="T69" fmla="*/ 116 h 166"/>
                <a:gd name="T70" fmla="*/ 309 w 884"/>
                <a:gd name="T71" fmla="*/ 151 h 166"/>
                <a:gd name="T72" fmla="*/ 412 w 884"/>
                <a:gd name="T73" fmla="*/ 157 h 166"/>
                <a:gd name="T74" fmla="*/ 476 w 884"/>
                <a:gd name="T75" fmla="*/ 101 h 166"/>
                <a:gd name="T76" fmla="*/ 499 w 884"/>
                <a:gd name="T77" fmla="*/ 121 h 166"/>
                <a:gd name="T78" fmla="*/ 488 w 884"/>
                <a:gd name="T79" fmla="*/ 120 h 166"/>
                <a:gd name="T80" fmla="*/ 459 w 884"/>
                <a:gd name="T81" fmla="*/ 129 h 166"/>
                <a:gd name="T82" fmla="*/ 482 w 884"/>
                <a:gd name="T83" fmla="*/ 155 h 166"/>
                <a:gd name="T84" fmla="*/ 532 w 884"/>
                <a:gd name="T85" fmla="*/ 144 h 166"/>
                <a:gd name="T86" fmla="*/ 657 w 884"/>
                <a:gd name="T87" fmla="*/ 145 h 166"/>
                <a:gd name="T88" fmla="*/ 750 w 884"/>
                <a:gd name="T89" fmla="*/ 88 h 166"/>
                <a:gd name="T90" fmla="*/ 803 w 884"/>
                <a:gd name="T91" fmla="*/ 81 h 166"/>
                <a:gd name="T92" fmla="*/ 797 w 884"/>
                <a:gd name="T93" fmla="*/ 121 h 166"/>
                <a:gd name="T94" fmla="*/ 774 w 884"/>
                <a:gd name="T95" fmla="*/ 104 h 166"/>
                <a:gd name="T96" fmla="*/ 762 w 884"/>
                <a:gd name="T97" fmla="*/ 113 h 166"/>
                <a:gd name="T98" fmla="*/ 785 w 884"/>
                <a:gd name="T99" fmla="*/ 149 h 166"/>
                <a:gd name="T100" fmla="*/ 828 w 884"/>
                <a:gd name="T101" fmla="*/ 138 h 166"/>
                <a:gd name="T102" fmla="*/ 884 w 884"/>
                <a:gd name="T103" fmla="*/ 153 h 166"/>
                <a:gd name="T104" fmla="*/ 815 w 884"/>
                <a:gd name="T105" fmla="*/ 70 h 166"/>
                <a:gd name="T106" fmla="*/ 777 w 884"/>
                <a:gd name="T107" fmla="*/ 12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4"/>
                <a:gd name="T163" fmla="*/ 0 h 166"/>
                <a:gd name="T164" fmla="*/ 884 w 884"/>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4" h="166">
                  <a:moveTo>
                    <a:pt x="748" y="58"/>
                  </a:moveTo>
                  <a:lnTo>
                    <a:pt x="727" y="79"/>
                  </a:lnTo>
                  <a:lnTo>
                    <a:pt x="702" y="100"/>
                  </a:lnTo>
                  <a:lnTo>
                    <a:pt x="682" y="111"/>
                  </a:lnTo>
                  <a:lnTo>
                    <a:pt x="662" y="118"/>
                  </a:lnTo>
                  <a:lnTo>
                    <a:pt x="641" y="124"/>
                  </a:lnTo>
                  <a:lnTo>
                    <a:pt x="617" y="128"/>
                  </a:lnTo>
                  <a:lnTo>
                    <a:pt x="587" y="126"/>
                  </a:lnTo>
                  <a:lnTo>
                    <a:pt x="562" y="120"/>
                  </a:lnTo>
                  <a:lnTo>
                    <a:pt x="539" y="109"/>
                  </a:lnTo>
                  <a:lnTo>
                    <a:pt x="521" y="97"/>
                  </a:lnTo>
                  <a:lnTo>
                    <a:pt x="505" y="83"/>
                  </a:lnTo>
                  <a:lnTo>
                    <a:pt x="493" y="68"/>
                  </a:lnTo>
                  <a:lnTo>
                    <a:pt x="482" y="55"/>
                  </a:lnTo>
                  <a:lnTo>
                    <a:pt x="461" y="34"/>
                  </a:lnTo>
                  <a:lnTo>
                    <a:pt x="448" y="22"/>
                  </a:lnTo>
                  <a:lnTo>
                    <a:pt x="432" y="12"/>
                  </a:lnTo>
                  <a:lnTo>
                    <a:pt x="416" y="4"/>
                  </a:lnTo>
                  <a:lnTo>
                    <a:pt x="399" y="0"/>
                  </a:lnTo>
                  <a:lnTo>
                    <a:pt x="382" y="1"/>
                  </a:lnTo>
                  <a:lnTo>
                    <a:pt x="373" y="5"/>
                  </a:lnTo>
                  <a:lnTo>
                    <a:pt x="363" y="10"/>
                  </a:lnTo>
                  <a:lnTo>
                    <a:pt x="354" y="18"/>
                  </a:lnTo>
                  <a:lnTo>
                    <a:pt x="345" y="29"/>
                  </a:lnTo>
                  <a:lnTo>
                    <a:pt x="333" y="43"/>
                  </a:lnTo>
                  <a:lnTo>
                    <a:pt x="320" y="55"/>
                  </a:lnTo>
                  <a:lnTo>
                    <a:pt x="312" y="58"/>
                  </a:lnTo>
                  <a:lnTo>
                    <a:pt x="305" y="58"/>
                  </a:lnTo>
                  <a:lnTo>
                    <a:pt x="297" y="54"/>
                  </a:lnTo>
                  <a:lnTo>
                    <a:pt x="290" y="46"/>
                  </a:lnTo>
                  <a:lnTo>
                    <a:pt x="296" y="45"/>
                  </a:lnTo>
                  <a:lnTo>
                    <a:pt x="300" y="42"/>
                  </a:lnTo>
                  <a:lnTo>
                    <a:pt x="304" y="34"/>
                  </a:lnTo>
                  <a:lnTo>
                    <a:pt x="304" y="25"/>
                  </a:lnTo>
                  <a:lnTo>
                    <a:pt x="300" y="15"/>
                  </a:lnTo>
                  <a:lnTo>
                    <a:pt x="293" y="12"/>
                  </a:lnTo>
                  <a:lnTo>
                    <a:pt x="283" y="13"/>
                  </a:lnTo>
                  <a:lnTo>
                    <a:pt x="275" y="19"/>
                  </a:lnTo>
                  <a:lnTo>
                    <a:pt x="272" y="25"/>
                  </a:lnTo>
                  <a:lnTo>
                    <a:pt x="271" y="33"/>
                  </a:lnTo>
                  <a:lnTo>
                    <a:pt x="272" y="48"/>
                  </a:lnTo>
                  <a:lnTo>
                    <a:pt x="278" y="67"/>
                  </a:lnTo>
                  <a:lnTo>
                    <a:pt x="287" y="85"/>
                  </a:lnTo>
                  <a:lnTo>
                    <a:pt x="300" y="101"/>
                  </a:lnTo>
                  <a:lnTo>
                    <a:pt x="316" y="117"/>
                  </a:lnTo>
                  <a:lnTo>
                    <a:pt x="336" y="128"/>
                  </a:lnTo>
                  <a:lnTo>
                    <a:pt x="358" y="136"/>
                  </a:lnTo>
                  <a:lnTo>
                    <a:pt x="383" y="138"/>
                  </a:lnTo>
                  <a:lnTo>
                    <a:pt x="398" y="136"/>
                  </a:lnTo>
                  <a:lnTo>
                    <a:pt x="410" y="130"/>
                  </a:lnTo>
                  <a:lnTo>
                    <a:pt x="422" y="122"/>
                  </a:lnTo>
                  <a:lnTo>
                    <a:pt x="429" y="113"/>
                  </a:lnTo>
                  <a:lnTo>
                    <a:pt x="436" y="103"/>
                  </a:lnTo>
                  <a:lnTo>
                    <a:pt x="440" y="91"/>
                  </a:lnTo>
                  <a:lnTo>
                    <a:pt x="441" y="80"/>
                  </a:lnTo>
                  <a:lnTo>
                    <a:pt x="440" y="67"/>
                  </a:lnTo>
                  <a:lnTo>
                    <a:pt x="436" y="56"/>
                  </a:lnTo>
                  <a:lnTo>
                    <a:pt x="429" y="47"/>
                  </a:lnTo>
                  <a:lnTo>
                    <a:pt x="423" y="41"/>
                  </a:lnTo>
                  <a:lnTo>
                    <a:pt x="416" y="35"/>
                  </a:lnTo>
                  <a:lnTo>
                    <a:pt x="402" y="30"/>
                  </a:lnTo>
                  <a:lnTo>
                    <a:pt x="387" y="31"/>
                  </a:lnTo>
                  <a:lnTo>
                    <a:pt x="377" y="37"/>
                  </a:lnTo>
                  <a:lnTo>
                    <a:pt x="370" y="45"/>
                  </a:lnTo>
                  <a:lnTo>
                    <a:pt x="370" y="52"/>
                  </a:lnTo>
                  <a:lnTo>
                    <a:pt x="374" y="60"/>
                  </a:lnTo>
                  <a:lnTo>
                    <a:pt x="382" y="66"/>
                  </a:lnTo>
                  <a:lnTo>
                    <a:pt x="391" y="66"/>
                  </a:lnTo>
                  <a:lnTo>
                    <a:pt x="396" y="64"/>
                  </a:lnTo>
                  <a:lnTo>
                    <a:pt x="400" y="60"/>
                  </a:lnTo>
                  <a:lnTo>
                    <a:pt x="403" y="55"/>
                  </a:lnTo>
                  <a:lnTo>
                    <a:pt x="404" y="47"/>
                  </a:lnTo>
                  <a:lnTo>
                    <a:pt x="411" y="50"/>
                  </a:lnTo>
                  <a:lnTo>
                    <a:pt x="416" y="55"/>
                  </a:lnTo>
                  <a:lnTo>
                    <a:pt x="424" y="68"/>
                  </a:lnTo>
                  <a:lnTo>
                    <a:pt x="426" y="87"/>
                  </a:lnTo>
                  <a:lnTo>
                    <a:pt x="423" y="96"/>
                  </a:lnTo>
                  <a:lnTo>
                    <a:pt x="419" y="104"/>
                  </a:lnTo>
                  <a:lnTo>
                    <a:pt x="408" y="113"/>
                  </a:lnTo>
                  <a:lnTo>
                    <a:pt x="394" y="117"/>
                  </a:lnTo>
                  <a:lnTo>
                    <a:pt x="378" y="116"/>
                  </a:lnTo>
                  <a:lnTo>
                    <a:pt x="370" y="112"/>
                  </a:lnTo>
                  <a:lnTo>
                    <a:pt x="363" y="107"/>
                  </a:lnTo>
                  <a:lnTo>
                    <a:pt x="356" y="95"/>
                  </a:lnTo>
                  <a:lnTo>
                    <a:pt x="350" y="81"/>
                  </a:lnTo>
                  <a:lnTo>
                    <a:pt x="349" y="64"/>
                  </a:lnTo>
                  <a:lnTo>
                    <a:pt x="350" y="48"/>
                  </a:lnTo>
                  <a:lnTo>
                    <a:pt x="356" y="34"/>
                  </a:lnTo>
                  <a:lnTo>
                    <a:pt x="366" y="22"/>
                  </a:lnTo>
                  <a:lnTo>
                    <a:pt x="381" y="14"/>
                  </a:lnTo>
                  <a:lnTo>
                    <a:pt x="390" y="13"/>
                  </a:lnTo>
                  <a:lnTo>
                    <a:pt x="400" y="12"/>
                  </a:lnTo>
                  <a:lnTo>
                    <a:pt x="411" y="13"/>
                  </a:lnTo>
                  <a:lnTo>
                    <a:pt x="420" y="15"/>
                  </a:lnTo>
                  <a:lnTo>
                    <a:pt x="436" y="26"/>
                  </a:lnTo>
                  <a:lnTo>
                    <a:pt x="448" y="41"/>
                  </a:lnTo>
                  <a:lnTo>
                    <a:pt x="453" y="59"/>
                  </a:lnTo>
                  <a:lnTo>
                    <a:pt x="456" y="80"/>
                  </a:lnTo>
                  <a:lnTo>
                    <a:pt x="452" y="100"/>
                  </a:lnTo>
                  <a:lnTo>
                    <a:pt x="443" y="117"/>
                  </a:lnTo>
                  <a:lnTo>
                    <a:pt x="429" y="132"/>
                  </a:lnTo>
                  <a:lnTo>
                    <a:pt x="414" y="141"/>
                  </a:lnTo>
                  <a:lnTo>
                    <a:pt x="395" y="148"/>
                  </a:lnTo>
                  <a:lnTo>
                    <a:pt x="377" y="151"/>
                  </a:lnTo>
                  <a:lnTo>
                    <a:pt x="357" y="150"/>
                  </a:lnTo>
                  <a:lnTo>
                    <a:pt x="338" y="148"/>
                  </a:lnTo>
                  <a:lnTo>
                    <a:pt x="320" y="141"/>
                  </a:lnTo>
                  <a:lnTo>
                    <a:pt x="304" y="130"/>
                  </a:lnTo>
                  <a:lnTo>
                    <a:pt x="290" y="117"/>
                  </a:lnTo>
                  <a:lnTo>
                    <a:pt x="278" y="103"/>
                  </a:lnTo>
                  <a:lnTo>
                    <a:pt x="267" y="88"/>
                  </a:lnTo>
                  <a:lnTo>
                    <a:pt x="253" y="60"/>
                  </a:lnTo>
                  <a:lnTo>
                    <a:pt x="247" y="47"/>
                  </a:lnTo>
                  <a:lnTo>
                    <a:pt x="242" y="37"/>
                  </a:lnTo>
                  <a:lnTo>
                    <a:pt x="238" y="27"/>
                  </a:lnTo>
                  <a:lnTo>
                    <a:pt x="233" y="21"/>
                  </a:lnTo>
                  <a:lnTo>
                    <a:pt x="229" y="14"/>
                  </a:lnTo>
                  <a:lnTo>
                    <a:pt x="225" y="10"/>
                  </a:lnTo>
                  <a:lnTo>
                    <a:pt x="218" y="9"/>
                  </a:lnTo>
                  <a:lnTo>
                    <a:pt x="208" y="8"/>
                  </a:lnTo>
                  <a:lnTo>
                    <a:pt x="210" y="8"/>
                  </a:lnTo>
                  <a:lnTo>
                    <a:pt x="98" y="10"/>
                  </a:lnTo>
                  <a:lnTo>
                    <a:pt x="91" y="18"/>
                  </a:lnTo>
                  <a:lnTo>
                    <a:pt x="81" y="23"/>
                  </a:lnTo>
                  <a:lnTo>
                    <a:pt x="68" y="26"/>
                  </a:lnTo>
                  <a:lnTo>
                    <a:pt x="54" y="26"/>
                  </a:lnTo>
                  <a:lnTo>
                    <a:pt x="43" y="25"/>
                  </a:lnTo>
                  <a:lnTo>
                    <a:pt x="32" y="18"/>
                  </a:lnTo>
                  <a:lnTo>
                    <a:pt x="24" y="10"/>
                  </a:lnTo>
                  <a:lnTo>
                    <a:pt x="20" y="0"/>
                  </a:lnTo>
                  <a:lnTo>
                    <a:pt x="23" y="0"/>
                  </a:lnTo>
                  <a:lnTo>
                    <a:pt x="0" y="0"/>
                  </a:lnTo>
                  <a:lnTo>
                    <a:pt x="3" y="18"/>
                  </a:lnTo>
                  <a:lnTo>
                    <a:pt x="7" y="27"/>
                  </a:lnTo>
                  <a:lnTo>
                    <a:pt x="14" y="37"/>
                  </a:lnTo>
                  <a:lnTo>
                    <a:pt x="21" y="46"/>
                  </a:lnTo>
                  <a:lnTo>
                    <a:pt x="32" y="52"/>
                  </a:lnTo>
                  <a:lnTo>
                    <a:pt x="44" y="56"/>
                  </a:lnTo>
                  <a:lnTo>
                    <a:pt x="58" y="58"/>
                  </a:lnTo>
                  <a:lnTo>
                    <a:pt x="74" y="56"/>
                  </a:lnTo>
                  <a:lnTo>
                    <a:pt x="86" y="55"/>
                  </a:lnTo>
                  <a:lnTo>
                    <a:pt x="97" y="52"/>
                  </a:lnTo>
                  <a:lnTo>
                    <a:pt x="105" y="47"/>
                  </a:lnTo>
                  <a:lnTo>
                    <a:pt x="118" y="37"/>
                  </a:lnTo>
                  <a:lnTo>
                    <a:pt x="127" y="21"/>
                  </a:lnTo>
                  <a:lnTo>
                    <a:pt x="212" y="15"/>
                  </a:lnTo>
                  <a:lnTo>
                    <a:pt x="210" y="15"/>
                  </a:lnTo>
                  <a:lnTo>
                    <a:pt x="218" y="19"/>
                  </a:lnTo>
                  <a:lnTo>
                    <a:pt x="225" y="26"/>
                  </a:lnTo>
                  <a:lnTo>
                    <a:pt x="230" y="37"/>
                  </a:lnTo>
                  <a:lnTo>
                    <a:pt x="234" y="47"/>
                  </a:lnTo>
                  <a:lnTo>
                    <a:pt x="237" y="59"/>
                  </a:lnTo>
                  <a:lnTo>
                    <a:pt x="237" y="81"/>
                  </a:lnTo>
                  <a:lnTo>
                    <a:pt x="233" y="87"/>
                  </a:lnTo>
                  <a:lnTo>
                    <a:pt x="225" y="96"/>
                  </a:lnTo>
                  <a:lnTo>
                    <a:pt x="220" y="105"/>
                  </a:lnTo>
                  <a:lnTo>
                    <a:pt x="213" y="125"/>
                  </a:lnTo>
                  <a:lnTo>
                    <a:pt x="213" y="145"/>
                  </a:lnTo>
                  <a:lnTo>
                    <a:pt x="217" y="153"/>
                  </a:lnTo>
                  <a:lnTo>
                    <a:pt x="221" y="159"/>
                  </a:lnTo>
                  <a:lnTo>
                    <a:pt x="226" y="163"/>
                  </a:lnTo>
                  <a:lnTo>
                    <a:pt x="231" y="166"/>
                  </a:lnTo>
                  <a:lnTo>
                    <a:pt x="245" y="166"/>
                  </a:lnTo>
                  <a:lnTo>
                    <a:pt x="250" y="163"/>
                  </a:lnTo>
                  <a:lnTo>
                    <a:pt x="255" y="159"/>
                  </a:lnTo>
                  <a:lnTo>
                    <a:pt x="258" y="153"/>
                  </a:lnTo>
                  <a:lnTo>
                    <a:pt x="260" y="146"/>
                  </a:lnTo>
                  <a:lnTo>
                    <a:pt x="250" y="151"/>
                  </a:lnTo>
                  <a:lnTo>
                    <a:pt x="242" y="151"/>
                  </a:lnTo>
                  <a:lnTo>
                    <a:pt x="235" y="146"/>
                  </a:lnTo>
                  <a:lnTo>
                    <a:pt x="231" y="138"/>
                  </a:lnTo>
                  <a:lnTo>
                    <a:pt x="234" y="128"/>
                  </a:lnTo>
                  <a:lnTo>
                    <a:pt x="243" y="118"/>
                  </a:lnTo>
                  <a:lnTo>
                    <a:pt x="249" y="116"/>
                  </a:lnTo>
                  <a:lnTo>
                    <a:pt x="256" y="116"/>
                  </a:lnTo>
                  <a:lnTo>
                    <a:pt x="264" y="118"/>
                  </a:lnTo>
                  <a:lnTo>
                    <a:pt x="272" y="124"/>
                  </a:lnTo>
                  <a:lnTo>
                    <a:pt x="280" y="130"/>
                  </a:lnTo>
                  <a:lnTo>
                    <a:pt x="290" y="138"/>
                  </a:lnTo>
                  <a:lnTo>
                    <a:pt x="309" y="151"/>
                  </a:lnTo>
                  <a:lnTo>
                    <a:pt x="334" y="162"/>
                  </a:lnTo>
                  <a:lnTo>
                    <a:pt x="350" y="165"/>
                  </a:lnTo>
                  <a:lnTo>
                    <a:pt x="366" y="166"/>
                  </a:lnTo>
                  <a:lnTo>
                    <a:pt x="390" y="163"/>
                  </a:lnTo>
                  <a:lnTo>
                    <a:pt x="412" y="157"/>
                  </a:lnTo>
                  <a:lnTo>
                    <a:pt x="429" y="146"/>
                  </a:lnTo>
                  <a:lnTo>
                    <a:pt x="445" y="132"/>
                  </a:lnTo>
                  <a:lnTo>
                    <a:pt x="455" y="118"/>
                  </a:lnTo>
                  <a:lnTo>
                    <a:pt x="465" y="107"/>
                  </a:lnTo>
                  <a:lnTo>
                    <a:pt x="476" y="101"/>
                  </a:lnTo>
                  <a:lnTo>
                    <a:pt x="482" y="100"/>
                  </a:lnTo>
                  <a:lnTo>
                    <a:pt x="489" y="103"/>
                  </a:lnTo>
                  <a:lnTo>
                    <a:pt x="494" y="105"/>
                  </a:lnTo>
                  <a:lnTo>
                    <a:pt x="497" y="109"/>
                  </a:lnTo>
                  <a:lnTo>
                    <a:pt x="499" y="121"/>
                  </a:lnTo>
                  <a:lnTo>
                    <a:pt x="498" y="132"/>
                  </a:lnTo>
                  <a:lnTo>
                    <a:pt x="493" y="138"/>
                  </a:lnTo>
                  <a:lnTo>
                    <a:pt x="494" y="130"/>
                  </a:lnTo>
                  <a:lnTo>
                    <a:pt x="492" y="124"/>
                  </a:lnTo>
                  <a:lnTo>
                    <a:pt x="488" y="120"/>
                  </a:lnTo>
                  <a:lnTo>
                    <a:pt x="481" y="117"/>
                  </a:lnTo>
                  <a:lnTo>
                    <a:pt x="474" y="117"/>
                  </a:lnTo>
                  <a:lnTo>
                    <a:pt x="468" y="120"/>
                  </a:lnTo>
                  <a:lnTo>
                    <a:pt x="462" y="124"/>
                  </a:lnTo>
                  <a:lnTo>
                    <a:pt x="459" y="129"/>
                  </a:lnTo>
                  <a:lnTo>
                    <a:pt x="457" y="137"/>
                  </a:lnTo>
                  <a:lnTo>
                    <a:pt x="460" y="144"/>
                  </a:lnTo>
                  <a:lnTo>
                    <a:pt x="465" y="149"/>
                  </a:lnTo>
                  <a:lnTo>
                    <a:pt x="472" y="153"/>
                  </a:lnTo>
                  <a:lnTo>
                    <a:pt x="482" y="155"/>
                  </a:lnTo>
                  <a:lnTo>
                    <a:pt x="497" y="155"/>
                  </a:lnTo>
                  <a:lnTo>
                    <a:pt x="511" y="150"/>
                  </a:lnTo>
                  <a:lnTo>
                    <a:pt x="525" y="140"/>
                  </a:lnTo>
                  <a:lnTo>
                    <a:pt x="527" y="141"/>
                  </a:lnTo>
                  <a:lnTo>
                    <a:pt x="532" y="144"/>
                  </a:lnTo>
                  <a:lnTo>
                    <a:pt x="548" y="146"/>
                  </a:lnTo>
                  <a:lnTo>
                    <a:pt x="572" y="149"/>
                  </a:lnTo>
                  <a:lnTo>
                    <a:pt x="599" y="150"/>
                  </a:lnTo>
                  <a:lnTo>
                    <a:pt x="628" y="149"/>
                  </a:lnTo>
                  <a:lnTo>
                    <a:pt x="657" y="145"/>
                  </a:lnTo>
                  <a:lnTo>
                    <a:pt x="683" y="137"/>
                  </a:lnTo>
                  <a:lnTo>
                    <a:pt x="704" y="125"/>
                  </a:lnTo>
                  <a:lnTo>
                    <a:pt x="721" y="112"/>
                  </a:lnTo>
                  <a:lnTo>
                    <a:pt x="737" y="100"/>
                  </a:lnTo>
                  <a:lnTo>
                    <a:pt x="750" y="88"/>
                  </a:lnTo>
                  <a:lnTo>
                    <a:pt x="764" y="80"/>
                  </a:lnTo>
                  <a:lnTo>
                    <a:pt x="774" y="75"/>
                  </a:lnTo>
                  <a:lnTo>
                    <a:pt x="785" y="71"/>
                  </a:lnTo>
                  <a:lnTo>
                    <a:pt x="794" y="75"/>
                  </a:lnTo>
                  <a:lnTo>
                    <a:pt x="803" y="81"/>
                  </a:lnTo>
                  <a:lnTo>
                    <a:pt x="811" y="93"/>
                  </a:lnTo>
                  <a:lnTo>
                    <a:pt x="812" y="104"/>
                  </a:lnTo>
                  <a:lnTo>
                    <a:pt x="808" y="113"/>
                  </a:lnTo>
                  <a:lnTo>
                    <a:pt x="803" y="118"/>
                  </a:lnTo>
                  <a:lnTo>
                    <a:pt x="797" y="121"/>
                  </a:lnTo>
                  <a:lnTo>
                    <a:pt x="790" y="121"/>
                  </a:lnTo>
                  <a:lnTo>
                    <a:pt x="783" y="120"/>
                  </a:lnTo>
                  <a:lnTo>
                    <a:pt x="778" y="116"/>
                  </a:lnTo>
                  <a:lnTo>
                    <a:pt x="774" y="111"/>
                  </a:lnTo>
                  <a:lnTo>
                    <a:pt x="774" y="104"/>
                  </a:lnTo>
                  <a:lnTo>
                    <a:pt x="777" y="97"/>
                  </a:lnTo>
                  <a:lnTo>
                    <a:pt x="785" y="89"/>
                  </a:lnTo>
                  <a:lnTo>
                    <a:pt x="774" y="92"/>
                  </a:lnTo>
                  <a:lnTo>
                    <a:pt x="766" y="101"/>
                  </a:lnTo>
                  <a:lnTo>
                    <a:pt x="762" y="113"/>
                  </a:lnTo>
                  <a:lnTo>
                    <a:pt x="762" y="121"/>
                  </a:lnTo>
                  <a:lnTo>
                    <a:pt x="765" y="129"/>
                  </a:lnTo>
                  <a:lnTo>
                    <a:pt x="770" y="138"/>
                  </a:lnTo>
                  <a:lnTo>
                    <a:pt x="777" y="144"/>
                  </a:lnTo>
                  <a:lnTo>
                    <a:pt x="785" y="149"/>
                  </a:lnTo>
                  <a:lnTo>
                    <a:pt x="794" y="150"/>
                  </a:lnTo>
                  <a:lnTo>
                    <a:pt x="803" y="150"/>
                  </a:lnTo>
                  <a:lnTo>
                    <a:pt x="811" y="149"/>
                  </a:lnTo>
                  <a:lnTo>
                    <a:pt x="822" y="145"/>
                  </a:lnTo>
                  <a:lnTo>
                    <a:pt x="828" y="138"/>
                  </a:lnTo>
                  <a:lnTo>
                    <a:pt x="839" y="149"/>
                  </a:lnTo>
                  <a:lnTo>
                    <a:pt x="852" y="157"/>
                  </a:lnTo>
                  <a:lnTo>
                    <a:pt x="867" y="158"/>
                  </a:lnTo>
                  <a:lnTo>
                    <a:pt x="876" y="157"/>
                  </a:lnTo>
                  <a:lnTo>
                    <a:pt x="884" y="153"/>
                  </a:lnTo>
                  <a:lnTo>
                    <a:pt x="864" y="142"/>
                  </a:lnTo>
                  <a:lnTo>
                    <a:pt x="848" y="129"/>
                  </a:lnTo>
                  <a:lnTo>
                    <a:pt x="835" y="112"/>
                  </a:lnTo>
                  <a:lnTo>
                    <a:pt x="824" y="92"/>
                  </a:lnTo>
                  <a:lnTo>
                    <a:pt x="815" y="70"/>
                  </a:lnTo>
                  <a:lnTo>
                    <a:pt x="810" y="47"/>
                  </a:lnTo>
                  <a:lnTo>
                    <a:pt x="807" y="23"/>
                  </a:lnTo>
                  <a:lnTo>
                    <a:pt x="806" y="0"/>
                  </a:lnTo>
                  <a:lnTo>
                    <a:pt x="779" y="0"/>
                  </a:lnTo>
                  <a:lnTo>
                    <a:pt x="777" y="12"/>
                  </a:lnTo>
                  <a:lnTo>
                    <a:pt x="771" y="26"/>
                  </a:lnTo>
                  <a:lnTo>
                    <a:pt x="761" y="41"/>
                  </a:lnTo>
                  <a:lnTo>
                    <a:pt x="74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2" name="Freeform 112"/>
            <p:cNvSpPr>
              <a:spLocks/>
            </p:cNvSpPr>
            <p:nvPr/>
          </p:nvSpPr>
          <p:spPr bwMode="auto">
            <a:xfrm>
              <a:off x="10233" y="15073"/>
              <a:ext cx="82" cy="83"/>
            </a:xfrm>
            <a:custGeom>
              <a:avLst/>
              <a:gdLst>
                <a:gd name="T0" fmla="*/ 41 w 82"/>
                <a:gd name="T1" fmla="*/ 66 h 83"/>
                <a:gd name="T2" fmla="*/ 34 w 82"/>
                <a:gd name="T3" fmla="*/ 66 h 83"/>
                <a:gd name="T4" fmla="*/ 33 w 82"/>
                <a:gd name="T5" fmla="*/ 62 h 83"/>
                <a:gd name="T6" fmla="*/ 36 w 82"/>
                <a:gd name="T7" fmla="*/ 57 h 83"/>
                <a:gd name="T8" fmla="*/ 38 w 82"/>
                <a:gd name="T9" fmla="*/ 57 h 83"/>
                <a:gd name="T10" fmla="*/ 41 w 82"/>
                <a:gd name="T11" fmla="*/ 56 h 83"/>
                <a:gd name="T12" fmla="*/ 46 w 82"/>
                <a:gd name="T13" fmla="*/ 54 h 83"/>
                <a:gd name="T14" fmla="*/ 50 w 82"/>
                <a:gd name="T15" fmla="*/ 53 h 83"/>
                <a:gd name="T16" fmla="*/ 51 w 82"/>
                <a:gd name="T17" fmla="*/ 49 h 83"/>
                <a:gd name="T18" fmla="*/ 51 w 82"/>
                <a:gd name="T19" fmla="*/ 43 h 83"/>
                <a:gd name="T20" fmla="*/ 47 w 82"/>
                <a:gd name="T21" fmla="*/ 36 h 83"/>
                <a:gd name="T22" fmla="*/ 43 w 82"/>
                <a:gd name="T23" fmla="*/ 35 h 83"/>
                <a:gd name="T24" fmla="*/ 41 w 82"/>
                <a:gd name="T25" fmla="*/ 35 h 83"/>
                <a:gd name="T26" fmla="*/ 36 w 82"/>
                <a:gd name="T27" fmla="*/ 36 h 83"/>
                <a:gd name="T28" fmla="*/ 33 w 82"/>
                <a:gd name="T29" fmla="*/ 36 h 83"/>
                <a:gd name="T30" fmla="*/ 32 w 82"/>
                <a:gd name="T31" fmla="*/ 39 h 83"/>
                <a:gd name="T32" fmla="*/ 30 w 82"/>
                <a:gd name="T33" fmla="*/ 43 h 83"/>
                <a:gd name="T34" fmla="*/ 30 w 82"/>
                <a:gd name="T35" fmla="*/ 49 h 83"/>
                <a:gd name="T36" fmla="*/ 25 w 82"/>
                <a:gd name="T37" fmla="*/ 56 h 83"/>
                <a:gd name="T38" fmla="*/ 21 w 82"/>
                <a:gd name="T39" fmla="*/ 57 h 83"/>
                <a:gd name="T40" fmla="*/ 17 w 82"/>
                <a:gd name="T41" fmla="*/ 54 h 83"/>
                <a:gd name="T42" fmla="*/ 16 w 82"/>
                <a:gd name="T43" fmla="*/ 49 h 83"/>
                <a:gd name="T44" fmla="*/ 14 w 82"/>
                <a:gd name="T45" fmla="*/ 43 h 83"/>
                <a:gd name="T46" fmla="*/ 16 w 82"/>
                <a:gd name="T47" fmla="*/ 32 h 83"/>
                <a:gd name="T48" fmla="*/ 21 w 82"/>
                <a:gd name="T49" fmla="*/ 23 h 83"/>
                <a:gd name="T50" fmla="*/ 30 w 82"/>
                <a:gd name="T51" fmla="*/ 17 h 83"/>
                <a:gd name="T52" fmla="*/ 41 w 82"/>
                <a:gd name="T53" fmla="*/ 15 h 83"/>
                <a:gd name="T54" fmla="*/ 50 w 82"/>
                <a:gd name="T55" fmla="*/ 16 h 83"/>
                <a:gd name="T56" fmla="*/ 59 w 82"/>
                <a:gd name="T57" fmla="*/ 21 h 83"/>
                <a:gd name="T58" fmla="*/ 65 w 82"/>
                <a:gd name="T59" fmla="*/ 31 h 83"/>
                <a:gd name="T60" fmla="*/ 67 w 82"/>
                <a:gd name="T61" fmla="*/ 41 h 83"/>
                <a:gd name="T62" fmla="*/ 66 w 82"/>
                <a:gd name="T63" fmla="*/ 52 h 83"/>
                <a:gd name="T64" fmla="*/ 59 w 82"/>
                <a:gd name="T65" fmla="*/ 60 h 83"/>
                <a:gd name="T66" fmla="*/ 51 w 82"/>
                <a:gd name="T67" fmla="*/ 65 h 83"/>
                <a:gd name="T68" fmla="*/ 41 w 82"/>
                <a:gd name="T69" fmla="*/ 66 h 83"/>
                <a:gd name="T70" fmla="*/ 43 w 82"/>
                <a:gd name="T71" fmla="*/ 68 h 83"/>
                <a:gd name="T72" fmla="*/ 43 w 82"/>
                <a:gd name="T73" fmla="*/ 83 h 83"/>
                <a:gd name="T74" fmla="*/ 43 w 82"/>
                <a:gd name="T75" fmla="*/ 81 h 83"/>
                <a:gd name="T76" fmla="*/ 58 w 82"/>
                <a:gd name="T77" fmla="*/ 78 h 83"/>
                <a:gd name="T78" fmla="*/ 70 w 82"/>
                <a:gd name="T79" fmla="*/ 69 h 83"/>
                <a:gd name="T80" fmla="*/ 79 w 82"/>
                <a:gd name="T81" fmla="*/ 56 h 83"/>
                <a:gd name="T82" fmla="*/ 82 w 82"/>
                <a:gd name="T83" fmla="*/ 41 h 83"/>
                <a:gd name="T84" fmla="*/ 78 w 82"/>
                <a:gd name="T85" fmla="*/ 25 h 83"/>
                <a:gd name="T86" fmla="*/ 69 w 82"/>
                <a:gd name="T87" fmla="*/ 12 h 83"/>
                <a:gd name="T88" fmla="*/ 57 w 82"/>
                <a:gd name="T89" fmla="*/ 3 h 83"/>
                <a:gd name="T90" fmla="*/ 41 w 82"/>
                <a:gd name="T91" fmla="*/ 0 h 83"/>
                <a:gd name="T92" fmla="*/ 24 w 82"/>
                <a:gd name="T93" fmla="*/ 3 h 83"/>
                <a:gd name="T94" fmla="*/ 12 w 82"/>
                <a:gd name="T95" fmla="*/ 12 h 83"/>
                <a:gd name="T96" fmla="*/ 3 w 82"/>
                <a:gd name="T97" fmla="*/ 25 h 83"/>
                <a:gd name="T98" fmla="*/ 0 w 82"/>
                <a:gd name="T99" fmla="*/ 43 h 83"/>
                <a:gd name="T100" fmla="*/ 3 w 82"/>
                <a:gd name="T101" fmla="*/ 58 h 83"/>
                <a:gd name="T102" fmla="*/ 12 w 82"/>
                <a:gd name="T103" fmla="*/ 70 h 83"/>
                <a:gd name="T104" fmla="*/ 25 w 82"/>
                <a:gd name="T105" fmla="*/ 80 h 83"/>
                <a:gd name="T106" fmla="*/ 34 w 82"/>
                <a:gd name="T107" fmla="*/ 81 h 83"/>
                <a:gd name="T108" fmla="*/ 43 w 82"/>
                <a:gd name="T109" fmla="*/ 81 h 83"/>
                <a:gd name="T110" fmla="*/ 43 w 82"/>
                <a:gd name="T111" fmla="*/ 83 h 83"/>
                <a:gd name="T112" fmla="*/ 43 w 82"/>
                <a:gd name="T113" fmla="*/ 68 h 83"/>
                <a:gd name="T114" fmla="*/ 41 w 82"/>
                <a:gd name="T115" fmla="*/ 66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
                <a:gd name="T175" fmla="*/ 0 h 83"/>
                <a:gd name="T176" fmla="*/ 82 w 82"/>
                <a:gd name="T177" fmla="*/ 83 h 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 h="83">
                  <a:moveTo>
                    <a:pt x="41" y="66"/>
                  </a:moveTo>
                  <a:lnTo>
                    <a:pt x="34" y="66"/>
                  </a:lnTo>
                  <a:lnTo>
                    <a:pt x="33" y="62"/>
                  </a:lnTo>
                  <a:lnTo>
                    <a:pt x="36" y="57"/>
                  </a:lnTo>
                  <a:lnTo>
                    <a:pt x="38" y="57"/>
                  </a:lnTo>
                  <a:lnTo>
                    <a:pt x="41" y="56"/>
                  </a:lnTo>
                  <a:lnTo>
                    <a:pt x="46" y="54"/>
                  </a:lnTo>
                  <a:lnTo>
                    <a:pt x="50" y="53"/>
                  </a:lnTo>
                  <a:lnTo>
                    <a:pt x="51" y="49"/>
                  </a:lnTo>
                  <a:lnTo>
                    <a:pt x="51" y="43"/>
                  </a:lnTo>
                  <a:lnTo>
                    <a:pt x="47" y="36"/>
                  </a:lnTo>
                  <a:lnTo>
                    <a:pt x="43" y="35"/>
                  </a:lnTo>
                  <a:lnTo>
                    <a:pt x="41" y="35"/>
                  </a:lnTo>
                  <a:lnTo>
                    <a:pt x="36" y="36"/>
                  </a:lnTo>
                  <a:lnTo>
                    <a:pt x="33" y="36"/>
                  </a:lnTo>
                  <a:lnTo>
                    <a:pt x="32" y="39"/>
                  </a:lnTo>
                  <a:lnTo>
                    <a:pt x="30" y="43"/>
                  </a:lnTo>
                  <a:lnTo>
                    <a:pt x="30" y="49"/>
                  </a:lnTo>
                  <a:lnTo>
                    <a:pt x="25" y="56"/>
                  </a:lnTo>
                  <a:lnTo>
                    <a:pt x="21" y="57"/>
                  </a:lnTo>
                  <a:lnTo>
                    <a:pt x="17" y="54"/>
                  </a:lnTo>
                  <a:lnTo>
                    <a:pt x="16" y="49"/>
                  </a:lnTo>
                  <a:lnTo>
                    <a:pt x="14" y="43"/>
                  </a:lnTo>
                  <a:lnTo>
                    <a:pt x="16" y="32"/>
                  </a:lnTo>
                  <a:lnTo>
                    <a:pt x="21" y="23"/>
                  </a:lnTo>
                  <a:lnTo>
                    <a:pt x="30" y="17"/>
                  </a:lnTo>
                  <a:lnTo>
                    <a:pt x="41" y="15"/>
                  </a:lnTo>
                  <a:lnTo>
                    <a:pt x="50" y="16"/>
                  </a:lnTo>
                  <a:lnTo>
                    <a:pt x="59" y="21"/>
                  </a:lnTo>
                  <a:lnTo>
                    <a:pt x="65" y="31"/>
                  </a:lnTo>
                  <a:lnTo>
                    <a:pt x="67" y="41"/>
                  </a:lnTo>
                  <a:lnTo>
                    <a:pt x="66" y="52"/>
                  </a:lnTo>
                  <a:lnTo>
                    <a:pt x="59" y="60"/>
                  </a:lnTo>
                  <a:lnTo>
                    <a:pt x="51" y="65"/>
                  </a:lnTo>
                  <a:lnTo>
                    <a:pt x="41" y="66"/>
                  </a:lnTo>
                  <a:lnTo>
                    <a:pt x="43" y="68"/>
                  </a:lnTo>
                  <a:lnTo>
                    <a:pt x="43" y="83"/>
                  </a:lnTo>
                  <a:lnTo>
                    <a:pt x="43" y="81"/>
                  </a:lnTo>
                  <a:lnTo>
                    <a:pt x="58" y="78"/>
                  </a:lnTo>
                  <a:lnTo>
                    <a:pt x="70" y="69"/>
                  </a:lnTo>
                  <a:lnTo>
                    <a:pt x="79" y="56"/>
                  </a:lnTo>
                  <a:lnTo>
                    <a:pt x="82" y="41"/>
                  </a:lnTo>
                  <a:lnTo>
                    <a:pt x="78" y="25"/>
                  </a:lnTo>
                  <a:lnTo>
                    <a:pt x="69" y="12"/>
                  </a:lnTo>
                  <a:lnTo>
                    <a:pt x="57" y="3"/>
                  </a:lnTo>
                  <a:lnTo>
                    <a:pt x="41" y="0"/>
                  </a:lnTo>
                  <a:lnTo>
                    <a:pt x="24" y="3"/>
                  </a:lnTo>
                  <a:lnTo>
                    <a:pt x="12" y="12"/>
                  </a:lnTo>
                  <a:lnTo>
                    <a:pt x="3" y="25"/>
                  </a:lnTo>
                  <a:lnTo>
                    <a:pt x="0" y="43"/>
                  </a:lnTo>
                  <a:lnTo>
                    <a:pt x="3" y="58"/>
                  </a:lnTo>
                  <a:lnTo>
                    <a:pt x="12" y="70"/>
                  </a:lnTo>
                  <a:lnTo>
                    <a:pt x="25" y="80"/>
                  </a:lnTo>
                  <a:lnTo>
                    <a:pt x="34" y="81"/>
                  </a:lnTo>
                  <a:lnTo>
                    <a:pt x="43" y="81"/>
                  </a:lnTo>
                  <a:lnTo>
                    <a:pt x="43" y="83"/>
                  </a:lnTo>
                  <a:lnTo>
                    <a:pt x="43" y="68"/>
                  </a:lnTo>
                  <a:lnTo>
                    <a:pt x="41"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3" name="Freeform 113"/>
            <p:cNvSpPr>
              <a:spLocks/>
            </p:cNvSpPr>
            <p:nvPr/>
          </p:nvSpPr>
          <p:spPr bwMode="auto">
            <a:xfrm>
              <a:off x="9772" y="15077"/>
              <a:ext cx="188" cy="214"/>
            </a:xfrm>
            <a:custGeom>
              <a:avLst/>
              <a:gdLst>
                <a:gd name="T0" fmla="*/ 152 w 188"/>
                <a:gd name="T1" fmla="*/ 82 h 214"/>
                <a:gd name="T2" fmla="*/ 128 w 188"/>
                <a:gd name="T3" fmla="*/ 41 h 214"/>
                <a:gd name="T4" fmla="*/ 89 w 188"/>
                <a:gd name="T5" fmla="*/ 17 h 214"/>
                <a:gd name="T6" fmla="*/ 57 w 188"/>
                <a:gd name="T7" fmla="*/ 16 h 214"/>
                <a:gd name="T8" fmla="*/ 37 w 188"/>
                <a:gd name="T9" fmla="*/ 24 h 214"/>
                <a:gd name="T10" fmla="*/ 38 w 188"/>
                <a:gd name="T11" fmla="*/ 36 h 214"/>
                <a:gd name="T12" fmla="*/ 49 w 188"/>
                <a:gd name="T13" fmla="*/ 49 h 214"/>
                <a:gd name="T14" fmla="*/ 48 w 188"/>
                <a:gd name="T15" fmla="*/ 65 h 214"/>
                <a:gd name="T16" fmla="*/ 38 w 188"/>
                <a:gd name="T17" fmla="*/ 77 h 214"/>
                <a:gd name="T18" fmla="*/ 24 w 188"/>
                <a:gd name="T19" fmla="*/ 79 h 214"/>
                <a:gd name="T20" fmla="*/ 11 w 188"/>
                <a:gd name="T21" fmla="*/ 74 h 214"/>
                <a:gd name="T22" fmla="*/ 3 w 188"/>
                <a:gd name="T23" fmla="*/ 64 h 214"/>
                <a:gd name="T24" fmla="*/ 0 w 188"/>
                <a:gd name="T25" fmla="*/ 48 h 214"/>
                <a:gd name="T26" fmla="*/ 7 w 188"/>
                <a:gd name="T27" fmla="*/ 31 h 214"/>
                <a:gd name="T28" fmla="*/ 21 w 188"/>
                <a:gd name="T29" fmla="*/ 16 h 214"/>
                <a:gd name="T30" fmla="*/ 53 w 188"/>
                <a:gd name="T31" fmla="*/ 3 h 214"/>
                <a:gd name="T32" fmla="*/ 98 w 188"/>
                <a:gd name="T33" fmla="*/ 2 h 214"/>
                <a:gd name="T34" fmla="*/ 136 w 188"/>
                <a:gd name="T35" fmla="*/ 16 h 214"/>
                <a:gd name="T36" fmla="*/ 166 w 188"/>
                <a:gd name="T37" fmla="*/ 44 h 214"/>
                <a:gd name="T38" fmla="*/ 185 w 188"/>
                <a:gd name="T39" fmla="*/ 82 h 214"/>
                <a:gd name="T40" fmla="*/ 185 w 188"/>
                <a:gd name="T41" fmla="*/ 131 h 214"/>
                <a:gd name="T42" fmla="*/ 166 w 188"/>
                <a:gd name="T43" fmla="*/ 171 h 214"/>
                <a:gd name="T44" fmla="*/ 136 w 188"/>
                <a:gd name="T45" fmla="*/ 198 h 214"/>
                <a:gd name="T46" fmla="*/ 98 w 188"/>
                <a:gd name="T47" fmla="*/ 213 h 214"/>
                <a:gd name="T48" fmla="*/ 53 w 188"/>
                <a:gd name="T49" fmla="*/ 212 h 214"/>
                <a:gd name="T50" fmla="*/ 21 w 188"/>
                <a:gd name="T51" fmla="*/ 198 h 214"/>
                <a:gd name="T52" fmla="*/ 7 w 188"/>
                <a:gd name="T53" fmla="*/ 184 h 214"/>
                <a:gd name="T54" fmla="*/ 0 w 188"/>
                <a:gd name="T55" fmla="*/ 167 h 214"/>
                <a:gd name="T56" fmla="*/ 3 w 188"/>
                <a:gd name="T57" fmla="*/ 151 h 214"/>
                <a:gd name="T58" fmla="*/ 11 w 188"/>
                <a:gd name="T59" fmla="*/ 140 h 214"/>
                <a:gd name="T60" fmla="*/ 24 w 188"/>
                <a:gd name="T61" fmla="*/ 135 h 214"/>
                <a:gd name="T62" fmla="*/ 38 w 188"/>
                <a:gd name="T63" fmla="*/ 138 h 214"/>
                <a:gd name="T64" fmla="*/ 48 w 188"/>
                <a:gd name="T65" fmla="*/ 149 h 214"/>
                <a:gd name="T66" fmla="*/ 49 w 188"/>
                <a:gd name="T67" fmla="*/ 165 h 214"/>
                <a:gd name="T68" fmla="*/ 38 w 188"/>
                <a:gd name="T69" fmla="*/ 178 h 214"/>
                <a:gd name="T70" fmla="*/ 37 w 188"/>
                <a:gd name="T71" fmla="*/ 190 h 214"/>
                <a:gd name="T72" fmla="*/ 57 w 188"/>
                <a:gd name="T73" fmla="*/ 198 h 214"/>
                <a:gd name="T74" fmla="*/ 89 w 188"/>
                <a:gd name="T75" fmla="*/ 197 h 214"/>
                <a:gd name="T76" fmla="*/ 128 w 188"/>
                <a:gd name="T77" fmla="*/ 173 h 214"/>
                <a:gd name="T78" fmla="*/ 152 w 188"/>
                <a:gd name="T79" fmla="*/ 132 h 214"/>
                <a:gd name="T80" fmla="*/ 159 w 188"/>
                <a:gd name="T81" fmla="*/ 11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
                <a:gd name="T124" fmla="*/ 0 h 214"/>
                <a:gd name="T125" fmla="*/ 188 w 188"/>
                <a:gd name="T126" fmla="*/ 214 h 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 h="214">
                  <a:moveTo>
                    <a:pt x="156" y="107"/>
                  </a:moveTo>
                  <a:lnTo>
                    <a:pt x="152" y="82"/>
                  </a:lnTo>
                  <a:lnTo>
                    <a:pt x="143" y="60"/>
                  </a:lnTo>
                  <a:lnTo>
                    <a:pt x="128" y="41"/>
                  </a:lnTo>
                  <a:lnTo>
                    <a:pt x="108" y="27"/>
                  </a:lnTo>
                  <a:lnTo>
                    <a:pt x="89" y="17"/>
                  </a:lnTo>
                  <a:lnTo>
                    <a:pt x="67" y="15"/>
                  </a:lnTo>
                  <a:lnTo>
                    <a:pt x="57" y="16"/>
                  </a:lnTo>
                  <a:lnTo>
                    <a:pt x="46" y="19"/>
                  </a:lnTo>
                  <a:lnTo>
                    <a:pt x="37" y="24"/>
                  </a:lnTo>
                  <a:lnTo>
                    <a:pt x="28" y="32"/>
                  </a:lnTo>
                  <a:lnTo>
                    <a:pt x="38" y="36"/>
                  </a:lnTo>
                  <a:lnTo>
                    <a:pt x="45" y="41"/>
                  </a:lnTo>
                  <a:lnTo>
                    <a:pt x="49" y="49"/>
                  </a:lnTo>
                  <a:lnTo>
                    <a:pt x="49" y="57"/>
                  </a:lnTo>
                  <a:lnTo>
                    <a:pt x="48" y="65"/>
                  </a:lnTo>
                  <a:lnTo>
                    <a:pt x="45" y="72"/>
                  </a:lnTo>
                  <a:lnTo>
                    <a:pt x="38" y="77"/>
                  </a:lnTo>
                  <a:lnTo>
                    <a:pt x="32" y="79"/>
                  </a:lnTo>
                  <a:lnTo>
                    <a:pt x="24" y="79"/>
                  </a:lnTo>
                  <a:lnTo>
                    <a:pt x="17" y="78"/>
                  </a:lnTo>
                  <a:lnTo>
                    <a:pt x="11" y="74"/>
                  </a:lnTo>
                  <a:lnTo>
                    <a:pt x="5" y="69"/>
                  </a:lnTo>
                  <a:lnTo>
                    <a:pt x="3" y="64"/>
                  </a:lnTo>
                  <a:lnTo>
                    <a:pt x="0" y="56"/>
                  </a:lnTo>
                  <a:lnTo>
                    <a:pt x="0" y="48"/>
                  </a:lnTo>
                  <a:lnTo>
                    <a:pt x="3" y="39"/>
                  </a:lnTo>
                  <a:lnTo>
                    <a:pt x="7" y="31"/>
                  </a:lnTo>
                  <a:lnTo>
                    <a:pt x="13" y="23"/>
                  </a:lnTo>
                  <a:lnTo>
                    <a:pt x="21" y="16"/>
                  </a:lnTo>
                  <a:lnTo>
                    <a:pt x="30" y="11"/>
                  </a:lnTo>
                  <a:lnTo>
                    <a:pt x="53" y="3"/>
                  </a:lnTo>
                  <a:lnTo>
                    <a:pt x="78" y="0"/>
                  </a:lnTo>
                  <a:lnTo>
                    <a:pt x="98" y="2"/>
                  </a:lnTo>
                  <a:lnTo>
                    <a:pt x="116" y="8"/>
                  </a:lnTo>
                  <a:lnTo>
                    <a:pt x="136" y="16"/>
                  </a:lnTo>
                  <a:lnTo>
                    <a:pt x="153" y="29"/>
                  </a:lnTo>
                  <a:lnTo>
                    <a:pt x="166" y="44"/>
                  </a:lnTo>
                  <a:lnTo>
                    <a:pt x="178" y="62"/>
                  </a:lnTo>
                  <a:lnTo>
                    <a:pt x="185" y="82"/>
                  </a:lnTo>
                  <a:lnTo>
                    <a:pt x="188" y="107"/>
                  </a:lnTo>
                  <a:lnTo>
                    <a:pt x="185" y="131"/>
                  </a:lnTo>
                  <a:lnTo>
                    <a:pt x="178" y="152"/>
                  </a:lnTo>
                  <a:lnTo>
                    <a:pt x="166" y="171"/>
                  </a:lnTo>
                  <a:lnTo>
                    <a:pt x="153" y="185"/>
                  </a:lnTo>
                  <a:lnTo>
                    <a:pt x="136" y="198"/>
                  </a:lnTo>
                  <a:lnTo>
                    <a:pt x="116" y="206"/>
                  </a:lnTo>
                  <a:lnTo>
                    <a:pt x="98" y="213"/>
                  </a:lnTo>
                  <a:lnTo>
                    <a:pt x="78" y="214"/>
                  </a:lnTo>
                  <a:lnTo>
                    <a:pt x="53" y="212"/>
                  </a:lnTo>
                  <a:lnTo>
                    <a:pt x="30" y="204"/>
                  </a:lnTo>
                  <a:lnTo>
                    <a:pt x="21" y="198"/>
                  </a:lnTo>
                  <a:lnTo>
                    <a:pt x="13" y="192"/>
                  </a:lnTo>
                  <a:lnTo>
                    <a:pt x="7" y="184"/>
                  </a:lnTo>
                  <a:lnTo>
                    <a:pt x="3" y="176"/>
                  </a:lnTo>
                  <a:lnTo>
                    <a:pt x="0" y="167"/>
                  </a:lnTo>
                  <a:lnTo>
                    <a:pt x="0" y="159"/>
                  </a:lnTo>
                  <a:lnTo>
                    <a:pt x="3" y="151"/>
                  </a:lnTo>
                  <a:lnTo>
                    <a:pt x="5" y="145"/>
                  </a:lnTo>
                  <a:lnTo>
                    <a:pt x="11" y="140"/>
                  </a:lnTo>
                  <a:lnTo>
                    <a:pt x="17" y="136"/>
                  </a:lnTo>
                  <a:lnTo>
                    <a:pt x="24" y="135"/>
                  </a:lnTo>
                  <a:lnTo>
                    <a:pt x="32" y="135"/>
                  </a:lnTo>
                  <a:lnTo>
                    <a:pt x="38" y="138"/>
                  </a:lnTo>
                  <a:lnTo>
                    <a:pt x="45" y="143"/>
                  </a:lnTo>
                  <a:lnTo>
                    <a:pt x="48" y="149"/>
                  </a:lnTo>
                  <a:lnTo>
                    <a:pt x="49" y="157"/>
                  </a:lnTo>
                  <a:lnTo>
                    <a:pt x="49" y="165"/>
                  </a:lnTo>
                  <a:lnTo>
                    <a:pt x="45" y="173"/>
                  </a:lnTo>
                  <a:lnTo>
                    <a:pt x="38" y="178"/>
                  </a:lnTo>
                  <a:lnTo>
                    <a:pt x="28" y="182"/>
                  </a:lnTo>
                  <a:lnTo>
                    <a:pt x="37" y="190"/>
                  </a:lnTo>
                  <a:lnTo>
                    <a:pt x="46" y="196"/>
                  </a:lnTo>
                  <a:lnTo>
                    <a:pt x="57" y="198"/>
                  </a:lnTo>
                  <a:lnTo>
                    <a:pt x="67" y="200"/>
                  </a:lnTo>
                  <a:lnTo>
                    <a:pt x="89" y="197"/>
                  </a:lnTo>
                  <a:lnTo>
                    <a:pt x="108" y="188"/>
                  </a:lnTo>
                  <a:lnTo>
                    <a:pt x="128" y="173"/>
                  </a:lnTo>
                  <a:lnTo>
                    <a:pt x="143" y="155"/>
                  </a:lnTo>
                  <a:lnTo>
                    <a:pt x="152" y="132"/>
                  </a:lnTo>
                  <a:lnTo>
                    <a:pt x="156" y="107"/>
                  </a:lnTo>
                  <a:lnTo>
                    <a:pt x="159" y="110"/>
                  </a:lnTo>
                  <a:lnTo>
                    <a:pt x="156"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4" name="Freeform 114"/>
            <p:cNvSpPr>
              <a:spLocks/>
            </p:cNvSpPr>
            <p:nvPr/>
          </p:nvSpPr>
          <p:spPr bwMode="auto">
            <a:xfrm>
              <a:off x="9703" y="15118"/>
              <a:ext cx="89" cy="132"/>
            </a:xfrm>
            <a:custGeom>
              <a:avLst/>
              <a:gdLst>
                <a:gd name="T0" fmla="*/ 86 w 89"/>
                <a:gd name="T1" fmla="*/ 66 h 132"/>
                <a:gd name="T2" fmla="*/ 76 w 89"/>
                <a:gd name="T3" fmla="*/ 62 h 132"/>
                <a:gd name="T4" fmla="*/ 66 w 89"/>
                <a:gd name="T5" fmla="*/ 56 h 132"/>
                <a:gd name="T6" fmla="*/ 58 w 89"/>
                <a:gd name="T7" fmla="*/ 48 h 132"/>
                <a:gd name="T8" fmla="*/ 53 w 89"/>
                <a:gd name="T9" fmla="*/ 37 h 132"/>
                <a:gd name="T10" fmla="*/ 49 w 89"/>
                <a:gd name="T11" fmla="*/ 28 h 132"/>
                <a:gd name="T12" fmla="*/ 48 w 89"/>
                <a:gd name="T13" fmla="*/ 19 h 132"/>
                <a:gd name="T14" fmla="*/ 49 w 89"/>
                <a:gd name="T15" fmla="*/ 8 h 132"/>
                <a:gd name="T16" fmla="*/ 52 w 89"/>
                <a:gd name="T17" fmla="*/ 0 h 132"/>
                <a:gd name="T18" fmla="*/ 35 w 89"/>
                <a:gd name="T19" fmla="*/ 13 h 132"/>
                <a:gd name="T20" fmla="*/ 19 w 89"/>
                <a:gd name="T21" fmla="*/ 28 h 132"/>
                <a:gd name="T22" fmla="*/ 7 w 89"/>
                <a:gd name="T23" fmla="*/ 45 h 132"/>
                <a:gd name="T24" fmla="*/ 3 w 89"/>
                <a:gd name="T25" fmla="*/ 56 h 132"/>
                <a:gd name="T26" fmla="*/ 0 w 89"/>
                <a:gd name="T27" fmla="*/ 66 h 132"/>
                <a:gd name="T28" fmla="*/ 3 w 89"/>
                <a:gd name="T29" fmla="*/ 77 h 132"/>
                <a:gd name="T30" fmla="*/ 7 w 89"/>
                <a:gd name="T31" fmla="*/ 87 h 132"/>
                <a:gd name="T32" fmla="*/ 19 w 89"/>
                <a:gd name="T33" fmla="*/ 104 h 132"/>
                <a:gd name="T34" fmla="*/ 52 w 89"/>
                <a:gd name="T35" fmla="*/ 132 h 132"/>
                <a:gd name="T36" fmla="*/ 49 w 89"/>
                <a:gd name="T37" fmla="*/ 124 h 132"/>
                <a:gd name="T38" fmla="*/ 48 w 89"/>
                <a:gd name="T39" fmla="*/ 114 h 132"/>
                <a:gd name="T40" fmla="*/ 49 w 89"/>
                <a:gd name="T41" fmla="*/ 104 h 132"/>
                <a:gd name="T42" fmla="*/ 53 w 89"/>
                <a:gd name="T43" fmla="*/ 95 h 132"/>
                <a:gd name="T44" fmla="*/ 58 w 89"/>
                <a:gd name="T45" fmla="*/ 86 h 132"/>
                <a:gd name="T46" fmla="*/ 66 w 89"/>
                <a:gd name="T47" fmla="*/ 78 h 132"/>
                <a:gd name="T48" fmla="*/ 76 w 89"/>
                <a:gd name="T49" fmla="*/ 71 h 132"/>
                <a:gd name="T50" fmla="*/ 86 w 89"/>
                <a:gd name="T51" fmla="*/ 66 h 132"/>
                <a:gd name="T52" fmla="*/ 89 w 89"/>
                <a:gd name="T53" fmla="*/ 69 h 132"/>
                <a:gd name="T54" fmla="*/ 86 w 89"/>
                <a:gd name="T55" fmla="*/ 66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
                <a:gd name="T85" fmla="*/ 0 h 132"/>
                <a:gd name="T86" fmla="*/ 89 w 89"/>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 h="132">
                  <a:moveTo>
                    <a:pt x="86" y="66"/>
                  </a:moveTo>
                  <a:lnTo>
                    <a:pt x="76" y="62"/>
                  </a:lnTo>
                  <a:lnTo>
                    <a:pt x="66" y="56"/>
                  </a:lnTo>
                  <a:lnTo>
                    <a:pt x="58" y="48"/>
                  </a:lnTo>
                  <a:lnTo>
                    <a:pt x="53" y="37"/>
                  </a:lnTo>
                  <a:lnTo>
                    <a:pt x="49" y="28"/>
                  </a:lnTo>
                  <a:lnTo>
                    <a:pt x="48" y="19"/>
                  </a:lnTo>
                  <a:lnTo>
                    <a:pt x="49" y="8"/>
                  </a:lnTo>
                  <a:lnTo>
                    <a:pt x="52" y="0"/>
                  </a:lnTo>
                  <a:lnTo>
                    <a:pt x="35" y="13"/>
                  </a:lnTo>
                  <a:lnTo>
                    <a:pt x="19" y="28"/>
                  </a:lnTo>
                  <a:lnTo>
                    <a:pt x="7" y="45"/>
                  </a:lnTo>
                  <a:lnTo>
                    <a:pt x="3" y="56"/>
                  </a:lnTo>
                  <a:lnTo>
                    <a:pt x="0" y="66"/>
                  </a:lnTo>
                  <a:lnTo>
                    <a:pt x="3" y="77"/>
                  </a:lnTo>
                  <a:lnTo>
                    <a:pt x="7" y="87"/>
                  </a:lnTo>
                  <a:lnTo>
                    <a:pt x="19" y="104"/>
                  </a:lnTo>
                  <a:lnTo>
                    <a:pt x="52" y="132"/>
                  </a:lnTo>
                  <a:lnTo>
                    <a:pt x="49" y="124"/>
                  </a:lnTo>
                  <a:lnTo>
                    <a:pt x="48" y="114"/>
                  </a:lnTo>
                  <a:lnTo>
                    <a:pt x="49" y="104"/>
                  </a:lnTo>
                  <a:lnTo>
                    <a:pt x="53" y="95"/>
                  </a:lnTo>
                  <a:lnTo>
                    <a:pt x="58" y="86"/>
                  </a:lnTo>
                  <a:lnTo>
                    <a:pt x="66" y="78"/>
                  </a:lnTo>
                  <a:lnTo>
                    <a:pt x="76" y="71"/>
                  </a:lnTo>
                  <a:lnTo>
                    <a:pt x="86" y="66"/>
                  </a:lnTo>
                  <a:lnTo>
                    <a:pt x="89" y="69"/>
                  </a:lnTo>
                  <a:lnTo>
                    <a:pt x="8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5" name="Freeform 115"/>
            <p:cNvSpPr>
              <a:spLocks/>
            </p:cNvSpPr>
            <p:nvPr/>
          </p:nvSpPr>
          <p:spPr bwMode="auto">
            <a:xfrm>
              <a:off x="10233" y="15215"/>
              <a:ext cx="82" cy="80"/>
            </a:xfrm>
            <a:custGeom>
              <a:avLst/>
              <a:gdLst>
                <a:gd name="T0" fmla="*/ 41 w 82"/>
                <a:gd name="T1" fmla="*/ 14 h 80"/>
                <a:gd name="T2" fmla="*/ 34 w 82"/>
                <a:gd name="T3" fmla="*/ 14 h 80"/>
                <a:gd name="T4" fmla="*/ 33 w 82"/>
                <a:gd name="T5" fmla="*/ 18 h 80"/>
                <a:gd name="T6" fmla="*/ 36 w 82"/>
                <a:gd name="T7" fmla="*/ 23 h 80"/>
                <a:gd name="T8" fmla="*/ 41 w 82"/>
                <a:gd name="T9" fmla="*/ 25 h 80"/>
                <a:gd name="T10" fmla="*/ 46 w 82"/>
                <a:gd name="T11" fmla="*/ 26 h 80"/>
                <a:gd name="T12" fmla="*/ 50 w 82"/>
                <a:gd name="T13" fmla="*/ 27 h 80"/>
                <a:gd name="T14" fmla="*/ 51 w 82"/>
                <a:gd name="T15" fmla="*/ 31 h 80"/>
                <a:gd name="T16" fmla="*/ 51 w 82"/>
                <a:gd name="T17" fmla="*/ 38 h 80"/>
                <a:gd name="T18" fmla="*/ 47 w 82"/>
                <a:gd name="T19" fmla="*/ 44 h 80"/>
                <a:gd name="T20" fmla="*/ 43 w 82"/>
                <a:gd name="T21" fmla="*/ 46 h 80"/>
                <a:gd name="T22" fmla="*/ 41 w 82"/>
                <a:gd name="T23" fmla="*/ 46 h 80"/>
                <a:gd name="T24" fmla="*/ 36 w 82"/>
                <a:gd name="T25" fmla="*/ 44 h 80"/>
                <a:gd name="T26" fmla="*/ 33 w 82"/>
                <a:gd name="T27" fmla="*/ 43 h 80"/>
                <a:gd name="T28" fmla="*/ 32 w 82"/>
                <a:gd name="T29" fmla="*/ 42 h 80"/>
                <a:gd name="T30" fmla="*/ 30 w 82"/>
                <a:gd name="T31" fmla="*/ 38 h 80"/>
                <a:gd name="T32" fmla="*/ 30 w 82"/>
                <a:gd name="T33" fmla="*/ 31 h 80"/>
                <a:gd name="T34" fmla="*/ 25 w 82"/>
                <a:gd name="T35" fmla="*/ 25 h 80"/>
                <a:gd name="T36" fmla="*/ 21 w 82"/>
                <a:gd name="T37" fmla="*/ 23 h 80"/>
                <a:gd name="T38" fmla="*/ 17 w 82"/>
                <a:gd name="T39" fmla="*/ 26 h 80"/>
                <a:gd name="T40" fmla="*/ 16 w 82"/>
                <a:gd name="T41" fmla="*/ 31 h 80"/>
                <a:gd name="T42" fmla="*/ 14 w 82"/>
                <a:gd name="T43" fmla="*/ 39 h 80"/>
                <a:gd name="T44" fmla="*/ 16 w 82"/>
                <a:gd name="T45" fmla="*/ 48 h 80"/>
                <a:gd name="T46" fmla="*/ 21 w 82"/>
                <a:gd name="T47" fmla="*/ 58 h 80"/>
                <a:gd name="T48" fmla="*/ 30 w 82"/>
                <a:gd name="T49" fmla="*/ 63 h 80"/>
                <a:gd name="T50" fmla="*/ 41 w 82"/>
                <a:gd name="T51" fmla="*/ 66 h 80"/>
                <a:gd name="T52" fmla="*/ 50 w 82"/>
                <a:gd name="T53" fmla="*/ 64 h 80"/>
                <a:gd name="T54" fmla="*/ 59 w 82"/>
                <a:gd name="T55" fmla="*/ 58 h 80"/>
                <a:gd name="T56" fmla="*/ 65 w 82"/>
                <a:gd name="T57" fmla="*/ 50 h 80"/>
                <a:gd name="T58" fmla="*/ 67 w 82"/>
                <a:gd name="T59" fmla="*/ 39 h 80"/>
                <a:gd name="T60" fmla="*/ 66 w 82"/>
                <a:gd name="T61" fmla="*/ 29 h 80"/>
                <a:gd name="T62" fmla="*/ 59 w 82"/>
                <a:gd name="T63" fmla="*/ 21 h 80"/>
                <a:gd name="T64" fmla="*/ 51 w 82"/>
                <a:gd name="T65" fmla="*/ 15 h 80"/>
                <a:gd name="T66" fmla="*/ 41 w 82"/>
                <a:gd name="T67" fmla="*/ 14 h 80"/>
                <a:gd name="T68" fmla="*/ 43 w 82"/>
                <a:gd name="T69" fmla="*/ 14 h 80"/>
                <a:gd name="T70" fmla="*/ 43 w 82"/>
                <a:gd name="T71" fmla="*/ 0 h 80"/>
                <a:gd name="T72" fmla="*/ 58 w 82"/>
                <a:gd name="T73" fmla="*/ 2 h 80"/>
                <a:gd name="T74" fmla="*/ 70 w 82"/>
                <a:gd name="T75" fmla="*/ 11 h 80"/>
                <a:gd name="T76" fmla="*/ 79 w 82"/>
                <a:gd name="T77" fmla="*/ 25 h 80"/>
                <a:gd name="T78" fmla="*/ 82 w 82"/>
                <a:gd name="T79" fmla="*/ 39 h 80"/>
                <a:gd name="T80" fmla="*/ 78 w 82"/>
                <a:gd name="T81" fmla="*/ 55 h 80"/>
                <a:gd name="T82" fmla="*/ 69 w 82"/>
                <a:gd name="T83" fmla="*/ 68 h 80"/>
                <a:gd name="T84" fmla="*/ 57 w 82"/>
                <a:gd name="T85" fmla="*/ 77 h 80"/>
                <a:gd name="T86" fmla="*/ 41 w 82"/>
                <a:gd name="T87" fmla="*/ 80 h 80"/>
                <a:gd name="T88" fmla="*/ 24 w 82"/>
                <a:gd name="T89" fmla="*/ 77 h 80"/>
                <a:gd name="T90" fmla="*/ 12 w 82"/>
                <a:gd name="T91" fmla="*/ 68 h 80"/>
                <a:gd name="T92" fmla="*/ 3 w 82"/>
                <a:gd name="T93" fmla="*/ 55 h 80"/>
                <a:gd name="T94" fmla="*/ 0 w 82"/>
                <a:gd name="T95" fmla="*/ 38 h 80"/>
                <a:gd name="T96" fmla="*/ 3 w 82"/>
                <a:gd name="T97" fmla="*/ 22 h 80"/>
                <a:gd name="T98" fmla="*/ 12 w 82"/>
                <a:gd name="T99" fmla="*/ 10 h 80"/>
                <a:gd name="T100" fmla="*/ 25 w 82"/>
                <a:gd name="T101" fmla="*/ 1 h 80"/>
                <a:gd name="T102" fmla="*/ 34 w 82"/>
                <a:gd name="T103" fmla="*/ 0 h 80"/>
                <a:gd name="T104" fmla="*/ 43 w 82"/>
                <a:gd name="T105" fmla="*/ 0 h 80"/>
                <a:gd name="T106" fmla="*/ 43 w 82"/>
                <a:gd name="T107" fmla="*/ 14 h 80"/>
                <a:gd name="T108" fmla="*/ 41 w 82"/>
                <a:gd name="T109" fmla="*/ 14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80"/>
                <a:gd name="T167" fmla="*/ 82 w 82"/>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80">
                  <a:moveTo>
                    <a:pt x="41" y="14"/>
                  </a:moveTo>
                  <a:lnTo>
                    <a:pt x="34" y="14"/>
                  </a:lnTo>
                  <a:lnTo>
                    <a:pt x="33" y="18"/>
                  </a:lnTo>
                  <a:lnTo>
                    <a:pt x="36" y="23"/>
                  </a:lnTo>
                  <a:lnTo>
                    <a:pt x="41" y="25"/>
                  </a:lnTo>
                  <a:lnTo>
                    <a:pt x="46" y="26"/>
                  </a:lnTo>
                  <a:lnTo>
                    <a:pt x="50" y="27"/>
                  </a:lnTo>
                  <a:lnTo>
                    <a:pt x="51" y="31"/>
                  </a:lnTo>
                  <a:lnTo>
                    <a:pt x="51" y="38"/>
                  </a:lnTo>
                  <a:lnTo>
                    <a:pt x="47" y="44"/>
                  </a:lnTo>
                  <a:lnTo>
                    <a:pt x="43" y="46"/>
                  </a:lnTo>
                  <a:lnTo>
                    <a:pt x="41" y="46"/>
                  </a:lnTo>
                  <a:lnTo>
                    <a:pt x="36" y="44"/>
                  </a:lnTo>
                  <a:lnTo>
                    <a:pt x="33" y="43"/>
                  </a:lnTo>
                  <a:lnTo>
                    <a:pt x="32" y="42"/>
                  </a:lnTo>
                  <a:lnTo>
                    <a:pt x="30" y="38"/>
                  </a:lnTo>
                  <a:lnTo>
                    <a:pt x="30" y="31"/>
                  </a:lnTo>
                  <a:lnTo>
                    <a:pt x="25" y="25"/>
                  </a:lnTo>
                  <a:lnTo>
                    <a:pt x="21" y="23"/>
                  </a:lnTo>
                  <a:lnTo>
                    <a:pt x="17" y="26"/>
                  </a:lnTo>
                  <a:lnTo>
                    <a:pt x="16" y="31"/>
                  </a:lnTo>
                  <a:lnTo>
                    <a:pt x="14" y="39"/>
                  </a:lnTo>
                  <a:lnTo>
                    <a:pt x="16" y="48"/>
                  </a:lnTo>
                  <a:lnTo>
                    <a:pt x="21" y="58"/>
                  </a:lnTo>
                  <a:lnTo>
                    <a:pt x="30" y="63"/>
                  </a:lnTo>
                  <a:lnTo>
                    <a:pt x="41" y="66"/>
                  </a:lnTo>
                  <a:lnTo>
                    <a:pt x="50" y="64"/>
                  </a:lnTo>
                  <a:lnTo>
                    <a:pt x="59" y="58"/>
                  </a:lnTo>
                  <a:lnTo>
                    <a:pt x="65" y="50"/>
                  </a:lnTo>
                  <a:lnTo>
                    <a:pt x="67" y="39"/>
                  </a:lnTo>
                  <a:lnTo>
                    <a:pt x="66" y="29"/>
                  </a:lnTo>
                  <a:lnTo>
                    <a:pt x="59" y="21"/>
                  </a:lnTo>
                  <a:lnTo>
                    <a:pt x="51" y="15"/>
                  </a:lnTo>
                  <a:lnTo>
                    <a:pt x="41" y="14"/>
                  </a:lnTo>
                  <a:lnTo>
                    <a:pt x="43" y="14"/>
                  </a:lnTo>
                  <a:lnTo>
                    <a:pt x="43" y="0"/>
                  </a:lnTo>
                  <a:lnTo>
                    <a:pt x="58" y="2"/>
                  </a:lnTo>
                  <a:lnTo>
                    <a:pt x="70" y="11"/>
                  </a:lnTo>
                  <a:lnTo>
                    <a:pt x="79" y="25"/>
                  </a:lnTo>
                  <a:lnTo>
                    <a:pt x="82" y="39"/>
                  </a:lnTo>
                  <a:lnTo>
                    <a:pt x="78" y="55"/>
                  </a:lnTo>
                  <a:lnTo>
                    <a:pt x="69" y="68"/>
                  </a:lnTo>
                  <a:lnTo>
                    <a:pt x="57" y="77"/>
                  </a:lnTo>
                  <a:lnTo>
                    <a:pt x="41" y="80"/>
                  </a:lnTo>
                  <a:lnTo>
                    <a:pt x="24" y="77"/>
                  </a:lnTo>
                  <a:lnTo>
                    <a:pt x="12" y="68"/>
                  </a:lnTo>
                  <a:lnTo>
                    <a:pt x="3" y="55"/>
                  </a:lnTo>
                  <a:lnTo>
                    <a:pt x="0" y="38"/>
                  </a:lnTo>
                  <a:lnTo>
                    <a:pt x="3" y="22"/>
                  </a:lnTo>
                  <a:lnTo>
                    <a:pt x="12" y="10"/>
                  </a:lnTo>
                  <a:lnTo>
                    <a:pt x="25" y="1"/>
                  </a:lnTo>
                  <a:lnTo>
                    <a:pt x="34" y="0"/>
                  </a:lnTo>
                  <a:lnTo>
                    <a:pt x="43" y="0"/>
                  </a:lnTo>
                  <a:lnTo>
                    <a:pt x="43" y="14"/>
                  </a:lnTo>
                  <a:lnTo>
                    <a:pt x="4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6" name="Freeform 116"/>
            <p:cNvSpPr>
              <a:spLocks/>
            </p:cNvSpPr>
            <p:nvPr/>
          </p:nvSpPr>
          <p:spPr bwMode="auto">
            <a:xfrm>
              <a:off x="2464" y="15170"/>
              <a:ext cx="185" cy="214"/>
            </a:xfrm>
            <a:custGeom>
              <a:avLst/>
              <a:gdLst>
                <a:gd name="T0" fmla="*/ 31 w 185"/>
                <a:gd name="T1" fmla="*/ 119 h 214"/>
                <a:gd name="T2" fmla="*/ 43 w 185"/>
                <a:gd name="T3" fmla="*/ 153 h 214"/>
                <a:gd name="T4" fmla="*/ 77 w 185"/>
                <a:gd name="T5" fmla="*/ 186 h 214"/>
                <a:gd name="T6" fmla="*/ 119 w 185"/>
                <a:gd name="T7" fmla="*/ 196 h 214"/>
                <a:gd name="T8" fmla="*/ 140 w 185"/>
                <a:gd name="T9" fmla="*/ 192 h 214"/>
                <a:gd name="T10" fmla="*/ 160 w 185"/>
                <a:gd name="T11" fmla="*/ 178 h 214"/>
                <a:gd name="T12" fmla="*/ 142 w 185"/>
                <a:gd name="T13" fmla="*/ 171 h 214"/>
                <a:gd name="T14" fmla="*/ 136 w 185"/>
                <a:gd name="T15" fmla="*/ 155 h 214"/>
                <a:gd name="T16" fmla="*/ 142 w 185"/>
                <a:gd name="T17" fmla="*/ 141 h 214"/>
                <a:gd name="T18" fmla="*/ 156 w 185"/>
                <a:gd name="T19" fmla="*/ 132 h 214"/>
                <a:gd name="T20" fmla="*/ 171 w 185"/>
                <a:gd name="T21" fmla="*/ 134 h 214"/>
                <a:gd name="T22" fmla="*/ 181 w 185"/>
                <a:gd name="T23" fmla="*/ 142 h 214"/>
                <a:gd name="T24" fmla="*/ 185 w 185"/>
                <a:gd name="T25" fmla="*/ 165 h 214"/>
                <a:gd name="T26" fmla="*/ 180 w 185"/>
                <a:gd name="T27" fmla="*/ 183 h 214"/>
                <a:gd name="T28" fmla="*/ 157 w 185"/>
                <a:gd name="T29" fmla="*/ 202 h 214"/>
                <a:gd name="T30" fmla="*/ 109 w 185"/>
                <a:gd name="T31" fmla="*/ 214 h 214"/>
                <a:gd name="T32" fmla="*/ 70 w 185"/>
                <a:gd name="T33" fmla="*/ 206 h 214"/>
                <a:gd name="T34" fmla="*/ 35 w 185"/>
                <a:gd name="T35" fmla="*/ 185 h 214"/>
                <a:gd name="T36" fmla="*/ 10 w 185"/>
                <a:gd name="T37" fmla="*/ 150 h 214"/>
                <a:gd name="T38" fmla="*/ 0 w 185"/>
                <a:gd name="T39" fmla="*/ 107 h 214"/>
                <a:gd name="T40" fmla="*/ 10 w 185"/>
                <a:gd name="T41" fmla="*/ 62 h 214"/>
                <a:gd name="T42" fmla="*/ 35 w 185"/>
                <a:gd name="T43" fmla="*/ 29 h 214"/>
                <a:gd name="T44" fmla="*/ 70 w 185"/>
                <a:gd name="T45" fmla="*/ 8 h 214"/>
                <a:gd name="T46" fmla="*/ 109 w 185"/>
                <a:gd name="T47" fmla="*/ 0 h 214"/>
                <a:gd name="T48" fmla="*/ 157 w 185"/>
                <a:gd name="T49" fmla="*/ 10 h 214"/>
                <a:gd name="T50" fmla="*/ 180 w 185"/>
                <a:gd name="T51" fmla="*/ 30 h 214"/>
                <a:gd name="T52" fmla="*/ 185 w 185"/>
                <a:gd name="T53" fmla="*/ 46 h 214"/>
                <a:gd name="T54" fmla="*/ 181 w 185"/>
                <a:gd name="T55" fmla="*/ 67 h 214"/>
                <a:gd name="T56" fmla="*/ 164 w 185"/>
                <a:gd name="T57" fmla="*/ 79 h 214"/>
                <a:gd name="T58" fmla="*/ 149 w 185"/>
                <a:gd name="T59" fmla="*/ 76 h 214"/>
                <a:gd name="T60" fmla="*/ 138 w 185"/>
                <a:gd name="T61" fmla="*/ 63 h 214"/>
                <a:gd name="T62" fmla="*/ 138 w 185"/>
                <a:gd name="T63" fmla="*/ 47 h 214"/>
                <a:gd name="T64" fmla="*/ 149 w 185"/>
                <a:gd name="T65" fmla="*/ 34 h 214"/>
                <a:gd name="T66" fmla="*/ 151 w 185"/>
                <a:gd name="T67" fmla="*/ 23 h 214"/>
                <a:gd name="T68" fmla="*/ 130 w 185"/>
                <a:gd name="T69" fmla="*/ 16 h 214"/>
                <a:gd name="T70" fmla="*/ 98 w 185"/>
                <a:gd name="T71" fmla="*/ 17 h 214"/>
                <a:gd name="T72" fmla="*/ 58 w 185"/>
                <a:gd name="T73" fmla="*/ 41 h 214"/>
                <a:gd name="T74" fmla="*/ 33 w 185"/>
                <a:gd name="T75" fmla="*/ 82 h 214"/>
                <a:gd name="T76" fmla="*/ 29 w 185"/>
                <a:gd name="T77" fmla="*/ 107 h 214"/>
                <a:gd name="T78" fmla="*/ 29 w 185"/>
                <a:gd name="T79" fmla="*/ 107 h 2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214"/>
                <a:gd name="T122" fmla="*/ 185 w 185"/>
                <a:gd name="T123" fmla="*/ 214 h 2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214">
                  <a:moveTo>
                    <a:pt x="29" y="107"/>
                  </a:moveTo>
                  <a:lnTo>
                    <a:pt x="31" y="119"/>
                  </a:lnTo>
                  <a:lnTo>
                    <a:pt x="33" y="130"/>
                  </a:lnTo>
                  <a:lnTo>
                    <a:pt x="43" y="153"/>
                  </a:lnTo>
                  <a:lnTo>
                    <a:pt x="58" y="171"/>
                  </a:lnTo>
                  <a:lnTo>
                    <a:pt x="77" y="186"/>
                  </a:lnTo>
                  <a:lnTo>
                    <a:pt x="98" y="195"/>
                  </a:lnTo>
                  <a:lnTo>
                    <a:pt x="119" y="196"/>
                  </a:lnTo>
                  <a:lnTo>
                    <a:pt x="130" y="195"/>
                  </a:lnTo>
                  <a:lnTo>
                    <a:pt x="140" y="192"/>
                  </a:lnTo>
                  <a:lnTo>
                    <a:pt x="151" y="187"/>
                  </a:lnTo>
                  <a:lnTo>
                    <a:pt x="160" y="178"/>
                  </a:lnTo>
                  <a:lnTo>
                    <a:pt x="149" y="175"/>
                  </a:lnTo>
                  <a:lnTo>
                    <a:pt x="142" y="171"/>
                  </a:lnTo>
                  <a:lnTo>
                    <a:pt x="138" y="163"/>
                  </a:lnTo>
                  <a:lnTo>
                    <a:pt x="136" y="155"/>
                  </a:lnTo>
                  <a:lnTo>
                    <a:pt x="138" y="148"/>
                  </a:lnTo>
                  <a:lnTo>
                    <a:pt x="142" y="141"/>
                  </a:lnTo>
                  <a:lnTo>
                    <a:pt x="149" y="134"/>
                  </a:lnTo>
                  <a:lnTo>
                    <a:pt x="156" y="132"/>
                  </a:lnTo>
                  <a:lnTo>
                    <a:pt x="164" y="132"/>
                  </a:lnTo>
                  <a:lnTo>
                    <a:pt x="171" y="134"/>
                  </a:lnTo>
                  <a:lnTo>
                    <a:pt x="176" y="137"/>
                  </a:lnTo>
                  <a:lnTo>
                    <a:pt x="181" y="142"/>
                  </a:lnTo>
                  <a:lnTo>
                    <a:pt x="185" y="157"/>
                  </a:lnTo>
                  <a:lnTo>
                    <a:pt x="185" y="165"/>
                  </a:lnTo>
                  <a:lnTo>
                    <a:pt x="184" y="174"/>
                  </a:lnTo>
                  <a:lnTo>
                    <a:pt x="180" y="183"/>
                  </a:lnTo>
                  <a:lnTo>
                    <a:pt x="175" y="190"/>
                  </a:lnTo>
                  <a:lnTo>
                    <a:pt x="157" y="202"/>
                  </a:lnTo>
                  <a:lnTo>
                    <a:pt x="134" y="211"/>
                  </a:lnTo>
                  <a:lnTo>
                    <a:pt x="109" y="214"/>
                  </a:lnTo>
                  <a:lnTo>
                    <a:pt x="89" y="212"/>
                  </a:lnTo>
                  <a:lnTo>
                    <a:pt x="70" y="206"/>
                  </a:lnTo>
                  <a:lnTo>
                    <a:pt x="52" y="196"/>
                  </a:lnTo>
                  <a:lnTo>
                    <a:pt x="35" y="185"/>
                  </a:lnTo>
                  <a:lnTo>
                    <a:pt x="21" y="167"/>
                  </a:lnTo>
                  <a:lnTo>
                    <a:pt x="10" y="150"/>
                  </a:lnTo>
                  <a:lnTo>
                    <a:pt x="3" y="129"/>
                  </a:lnTo>
                  <a:lnTo>
                    <a:pt x="0" y="107"/>
                  </a:lnTo>
                  <a:lnTo>
                    <a:pt x="3" y="83"/>
                  </a:lnTo>
                  <a:lnTo>
                    <a:pt x="10" y="62"/>
                  </a:lnTo>
                  <a:lnTo>
                    <a:pt x="21" y="43"/>
                  </a:lnTo>
                  <a:lnTo>
                    <a:pt x="35" y="29"/>
                  </a:lnTo>
                  <a:lnTo>
                    <a:pt x="52" y="16"/>
                  </a:lnTo>
                  <a:lnTo>
                    <a:pt x="70" y="8"/>
                  </a:lnTo>
                  <a:lnTo>
                    <a:pt x="89" y="1"/>
                  </a:lnTo>
                  <a:lnTo>
                    <a:pt x="109" y="0"/>
                  </a:lnTo>
                  <a:lnTo>
                    <a:pt x="134" y="2"/>
                  </a:lnTo>
                  <a:lnTo>
                    <a:pt x="157" y="10"/>
                  </a:lnTo>
                  <a:lnTo>
                    <a:pt x="175" y="22"/>
                  </a:lnTo>
                  <a:lnTo>
                    <a:pt x="180" y="30"/>
                  </a:lnTo>
                  <a:lnTo>
                    <a:pt x="184" y="38"/>
                  </a:lnTo>
                  <a:lnTo>
                    <a:pt x="185" y="46"/>
                  </a:lnTo>
                  <a:lnTo>
                    <a:pt x="185" y="54"/>
                  </a:lnTo>
                  <a:lnTo>
                    <a:pt x="181" y="67"/>
                  </a:lnTo>
                  <a:lnTo>
                    <a:pt x="171" y="76"/>
                  </a:lnTo>
                  <a:lnTo>
                    <a:pt x="164" y="79"/>
                  </a:lnTo>
                  <a:lnTo>
                    <a:pt x="156" y="79"/>
                  </a:lnTo>
                  <a:lnTo>
                    <a:pt x="149" y="76"/>
                  </a:lnTo>
                  <a:lnTo>
                    <a:pt x="142" y="71"/>
                  </a:lnTo>
                  <a:lnTo>
                    <a:pt x="138" y="63"/>
                  </a:lnTo>
                  <a:lnTo>
                    <a:pt x="136" y="55"/>
                  </a:lnTo>
                  <a:lnTo>
                    <a:pt x="138" y="47"/>
                  </a:lnTo>
                  <a:lnTo>
                    <a:pt x="142" y="39"/>
                  </a:lnTo>
                  <a:lnTo>
                    <a:pt x="149" y="34"/>
                  </a:lnTo>
                  <a:lnTo>
                    <a:pt x="160" y="31"/>
                  </a:lnTo>
                  <a:lnTo>
                    <a:pt x="151" y="23"/>
                  </a:lnTo>
                  <a:lnTo>
                    <a:pt x="140" y="18"/>
                  </a:lnTo>
                  <a:lnTo>
                    <a:pt x="130" y="16"/>
                  </a:lnTo>
                  <a:lnTo>
                    <a:pt x="119" y="14"/>
                  </a:lnTo>
                  <a:lnTo>
                    <a:pt x="98" y="17"/>
                  </a:lnTo>
                  <a:lnTo>
                    <a:pt x="77" y="26"/>
                  </a:lnTo>
                  <a:lnTo>
                    <a:pt x="58" y="41"/>
                  </a:lnTo>
                  <a:lnTo>
                    <a:pt x="43" y="59"/>
                  </a:lnTo>
                  <a:lnTo>
                    <a:pt x="33" y="82"/>
                  </a:lnTo>
                  <a:lnTo>
                    <a:pt x="31" y="93"/>
                  </a:lnTo>
                  <a:lnTo>
                    <a:pt x="29" y="107"/>
                  </a:lnTo>
                  <a:lnTo>
                    <a:pt x="32" y="107"/>
                  </a:lnTo>
                  <a:lnTo>
                    <a:pt x="2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7" name="Freeform 117"/>
            <p:cNvSpPr>
              <a:spLocks/>
            </p:cNvSpPr>
            <p:nvPr/>
          </p:nvSpPr>
          <p:spPr bwMode="auto">
            <a:xfrm>
              <a:off x="2633" y="15208"/>
              <a:ext cx="87" cy="133"/>
            </a:xfrm>
            <a:custGeom>
              <a:avLst/>
              <a:gdLst>
                <a:gd name="T0" fmla="*/ 0 w 87"/>
                <a:gd name="T1" fmla="*/ 69 h 133"/>
                <a:gd name="T2" fmla="*/ 11 w 87"/>
                <a:gd name="T3" fmla="*/ 73 h 133"/>
                <a:gd name="T4" fmla="*/ 21 w 87"/>
                <a:gd name="T5" fmla="*/ 79 h 133"/>
                <a:gd name="T6" fmla="*/ 29 w 87"/>
                <a:gd name="T7" fmla="*/ 87 h 133"/>
                <a:gd name="T8" fmla="*/ 35 w 87"/>
                <a:gd name="T9" fmla="*/ 95 h 133"/>
                <a:gd name="T10" fmla="*/ 39 w 87"/>
                <a:gd name="T11" fmla="*/ 106 h 133"/>
                <a:gd name="T12" fmla="*/ 40 w 87"/>
                <a:gd name="T13" fmla="*/ 115 h 133"/>
                <a:gd name="T14" fmla="*/ 40 w 87"/>
                <a:gd name="T15" fmla="*/ 124 h 133"/>
                <a:gd name="T16" fmla="*/ 36 w 87"/>
                <a:gd name="T17" fmla="*/ 133 h 133"/>
                <a:gd name="T18" fmla="*/ 44 w 87"/>
                <a:gd name="T19" fmla="*/ 127 h 133"/>
                <a:gd name="T20" fmla="*/ 53 w 87"/>
                <a:gd name="T21" fmla="*/ 120 h 133"/>
                <a:gd name="T22" fmla="*/ 69 w 87"/>
                <a:gd name="T23" fmla="*/ 104 h 133"/>
                <a:gd name="T24" fmla="*/ 82 w 87"/>
                <a:gd name="T25" fmla="*/ 88 h 133"/>
                <a:gd name="T26" fmla="*/ 86 w 87"/>
                <a:gd name="T27" fmla="*/ 79 h 133"/>
                <a:gd name="T28" fmla="*/ 87 w 87"/>
                <a:gd name="T29" fmla="*/ 69 h 133"/>
                <a:gd name="T30" fmla="*/ 86 w 87"/>
                <a:gd name="T31" fmla="*/ 58 h 133"/>
                <a:gd name="T32" fmla="*/ 82 w 87"/>
                <a:gd name="T33" fmla="*/ 47 h 133"/>
                <a:gd name="T34" fmla="*/ 69 w 87"/>
                <a:gd name="T35" fmla="*/ 30 h 133"/>
                <a:gd name="T36" fmla="*/ 53 w 87"/>
                <a:gd name="T37" fmla="*/ 14 h 133"/>
                <a:gd name="T38" fmla="*/ 36 w 87"/>
                <a:gd name="T39" fmla="*/ 0 h 133"/>
                <a:gd name="T40" fmla="*/ 40 w 87"/>
                <a:gd name="T41" fmla="*/ 9 h 133"/>
                <a:gd name="T42" fmla="*/ 40 w 87"/>
                <a:gd name="T43" fmla="*/ 20 h 133"/>
                <a:gd name="T44" fmla="*/ 39 w 87"/>
                <a:gd name="T45" fmla="*/ 30 h 133"/>
                <a:gd name="T46" fmla="*/ 35 w 87"/>
                <a:gd name="T47" fmla="*/ 40 h 133"/>
                <a:gd name="T48" fmla="*/ 29 w 87"/>
                <a:gd name="T49" fmla="*/ 49 h 133"/>
                <a:gd name="T50" fmla="*/ 21 w 87"/>
                <a:gd name="T51" fmla="*/ 57 h 133"/>
                <a:gd name="T52" fmla="*/ 11 w 87"/>
                <a:gd name="T53" fmla="*/ 63 h 133"/>
                <a:gd name="T54" fmla="*/ 0 w 87"/>
                <a:gd name="T55" fmla="*/ 69 h 133"/>
                <a:gd name="T56" fmla="*/ 2 w 87"/>
                <a:gd name="T57" fmla="*/ 69 h 133"/>
                <a:gd name="T58" fmla="*/ 0 w 87"/>
                <a:gd name="T59" fmla="*/ 69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133"/>
                <a:gd name="T92" fmla="*/ 87 w 87"/>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133">
                  <a:moveTo>
                    <a:pt x="0" y="69"/>
                  </a:moveTo>
                  <a:lnTo>
                    <a:pt x="11" y="73"/>
                  </a:lnTo>
                  <a:lnTo>
                    <a:pt x="21" y="79"/>
                  </a:lnTo>
                  <a:lnTo>
                    <a:pt x="29" y="87"/>
                  </a:lnTo>
                  <a:lnTo>
                    <a:pt x="35" y="95"/>
                  </a:lnTo>
                  <a:lnTo>
                    <a:pt x="39" y="106"/>
                  </a:lnTo>
                  <a:lnTo>
                    <a:pt x="40" y="115"/>
                  </a:lnTo>
                  <a:lnTo>
                    <a:pt x="40" y="124"/>
                  </a:lnTo>
                  <a:lnTo>
                    <a:pt x="36" y="133"/>
                  </a:lnTo>
                  <a:lnTo>
                    <a:pt x="44" y="127"/>
                  </a:lnTo>
                  <a:lnTo>
                    <a:pt x="53" y="120"/>
                  </a:lnTo>
                  <a:lnTo>
                    <a:pt x="69" y="104"/>
                  </a:lnTo>
                  <a:lnTo>
                    <a:pt x="82" y="88"/>
                  </a:lnTo>
                  <a:lnTo>
                    <a:pt x="86" y="79"/>
                  </a:lnTo>
                  <a:lnTo>
                    <a:pt x="87" y="69"/>
                  </a:lnTo>
                  <a:lnTo>
                    <a:pt x="86" y="58"/>
                  </a:lnTo>
                  <a:lnTo>
                    <a:pt x="82" y="47"/>
                  </a:lnTo>
                  <a:lnTo>
                    <a:pt x="69" y="30"/>
                  </a:lnTo>
                  <a:lnTo>
                    <a:pt x="53" y="14"/>
                  </a:lnTo>
                  <a:lnTo>
                    <a:pt x="36" y="0"/>
                  </a:lnTo>
                  <a:lnTo>
                    <a:pt x="40" y="9"/>
                  </a:lnTo>
                  <a:lnTo>
                    <a:pt x="40" y="20"/>
                  </a:lnTo>
                  <a:lnTo>
                    <a:pt x="39" y="30"/>
                  </a:lnTo>
                  <a:lnTo>
                    <a:pt x="35" y="40"/>
                  </a:lnTo>
                  <a:lnTo>
                    <a:pt x="29" y="49"/>
                  </a:lnTo>
                  <a:lnTo>
                    <a:pt x="21" y="57"/>
                  </a:lnTo>
                  <a:lnTo>
                    <a:pt x="11" y="63"/>
                  </a:lnTo>
                  <a:lnTo>
                    <a:pt x="0" y="69"/>
                  </a:lnTo>
                  <a:lnTo>
                    <a:pt x="2" y="69"/>
                  </a:lnTo>
                  <a:lnTo>
                    <a:pt x="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8" name="Freeform 118"/>
            <p:cNvSpPr>
              <a:spLocks/>
            </p:cNvSpPr>
            <p:nvPr/>
          </p:nvSpPr>
          <p:spPr bwMode="auto">
            <a:xfrm>
              <a:off x="2108" y="15166"/>
              <a:ext cx="82" cy="83"/>
            </a:xfrm>
            <a:custGeom>
              <a:avLst/>
              <a:gdLst>
                <a:gd name="T0" fmla="*/ 39 w 82"/>
                <a:gd name="T1" fmla="*/ 66 h 83"/>
                <a:gd name="T2" fmla="*/ 46 w 82"/>
                <a:gd name="T3" fmla="*/ 64 h 83"/>
                <a:gd name="T4" fmla="*/ 49 w 82"/>
                <a:gd name="T5" fmla="*/ 62 h 83"/>
                <a:gd name="T6" fmla="*/ 46 w 82"/>
                <a:gd name="T7" fmla="*/ 56 h 83"/>
                <a:gd name="T8" fmla="*/ 39 w 82"/>
                <a:gd name="T9" fmla="*/ 55 h 83"/>
                <a:gd name="T10" fmla="*/ 33 w 82"/>
                <a:gd name="T11" fmla="*/ 53 h 83"/>
                <a:gd name="T12" fmla="*/ 31 w 82"/>
                <a:gd name="T13" fmla="*/ 49 h 83"/>
                <a:gd name="T14" fmla="*/ 31 w 82"/>
                <a:gd name="T15" fmla="*/ 42 h 83"/>
                <a:gd name="T16" fmla="*/ 35 w 82"/>
                <a:gd name="T17" fmla="*/ 35 h 83"/>
                <a:gd name="T18" fmla="*/ 42 w 82"/>
                <a:gd name="T19" fmla="*/ 31 h 83"/>
                <a:gd name="T20" fmla="*/ 49 w 82"/>
                <a:gd name="T21" fmla="*/ 35 h 83"/>
                <a:gd name="T22" fmla="*/ 53 w 82"/>
                <a:gd name="T23" fmla="*/ 41 h 83"/>
                <a:gd name="T24" fmla="*/ 53 w 82"/>
                <a:gd name="T25" fmla="*/ 51 h 83"/>
                <a:gd name="T26" fmla="*/ 57 w 82"/>
                <a:gd name="T27" fmla="*/ 55 h 83"/>
                <a:gd name="T28" fmla="*/ 60 w 82"/>
                <a:gd name="T29" fmla="*/ 56 h 83"/>
                <a:gd name="T30" fmla="*/ 64 w 82"/>
                <a:gd name="T31" fmla="*/ 54 h 83"/>
                <a:gd name="T32" fmla="*/ 66 w 82"/>
                <a:gd name="T33" fmla="*/ 49 h 83"/>
                <a:gd name="T34" fmla="*/ 67 w 82"/>
                <a:gd name="T35" fmla="*/ 41 h 83"/>
                <a:gd name="T36" fmla="*/ 66 w 82"/>
                <a:gd name="T37" fmla="*/ 30 h 83"/>
                <a:gd name="T38" fmla="*/ 60 w 82"/>
                <a:gd name="T39" fmla="*/ 21 h 83"/>
                <a:gd name="T40" fmla="*/ 53 w 82"/>
                <a:gd name="T41" fmla="*/ 16 h 83"/>
                <a:gd name="T42" fmla="*/ 42 w 82"/>
                <a:gd name="T43" fmla="*/ 14 h 83"/>
                <a:gd name="T44" fmla="*/ 31 w 82"/>
                <a:gd name="T45" fmla="*/ 16 h 83"/>
                <a:gd name="T46" fmla="*/ 23 w 82"/>
                <a:gd name="T47" fmla="*/ 21 h 83"/>
                <a:gd name="T48" fmla="*/ 18 w 82"/>
                <a:gd name="T49" fmla="*/ 29 h 83"/>
                <a:gd name="T50" fmla="*/ 14 w 82"/>
                <a:gd name="T51" fmla="*/ 38 h 83"/>
                <a:gd name="T52" fmla="*/ 17 w 82"/>
                <a:gd name="T53" fmla="*/ 49 h 83"/>
                <a:gd name="T54" fmla="*/ 22 w 82"/>
                <a:gd name="T55" fmla="*/ 58 h 83"/>
                <a:gd name="T56" fmla="*/ 30 w 82"/>
                <a:gd name="T57" fmla="*/ 63 h 83"/>
                <a:gd name="T58" fmla="*/ 39 w 82"/>
                <a:gd name="T59" fmla="*/ 66 h 83"/>
                <a:gd name="T60" fmla="*/ 42 w 82"/>
                <a:gd name="T61" fmla="*/ 67 h 83"/>
                <a:gd name="T62" fmla="*/ 42 w 82"/>
                <a:gd name="T63" fmla="*/ 83 h 83"/>
                <a:gd name="T64" fmla="*/ 39 w 82"/>
                <a:gd name="T65" fmla="*/ 80 h 83"/>
                <a:gd name="T66" fmla="*/ 25 w 82"/>
                <a:gd name="T67" fmla="*/ 78 h 83"/>
                <a:gd name="T68" fmla="*/ 12 w 82"/>
                <a:gd name="T69" fmla="*/ 68 h 83"/>
                <a:gd name="T70" fmla="*/ 2 w 82"/>
                <a:gd name="T71" fmla="*/ 55 h 83"/>
                <a:gd name="T72" fmla="*/ 0 w 82"/>
                <a:gd name="T73" fmla="*/ 38 h 83"/>
                <a:gd name="T74" fmla="*/ 4 w 82"/>
                <a:gd name="T75" fmla="*/ 22 h 83"/>
                <a:gd name="T76" fmla="*/ 13 w 82"/>
                <a:gd name="T77" fmla="*/ 10 h 83"/>
                <a:gd name="T78" fmla="*/ 26 w 82"/>
                <a:gd name="T79" fmla="*/ 1 h 83"/>
                <a:gd name="T80" fmla="*/ 34 w 82"/>
                <a:gd name="T81" fmla="*/ 0 h 83"/>
                <a:gd name="T82" fmla="*/ 42 w 82"/>
                <a:gd name="T83" fmla="*/ 0 h 83"/>
                <a:gd name="T84" fmla="*/ 58 w 82"/>
                <a:gd name="T85" fmla="*/ 2 h 83"/>
                <a:gd name="T86" fmla="*/ 71 w 82"/>
                <a:gd name="T87" fmla="*/ 12 h 83"/>
                <a:gd name="T88" fmla="*/ 79 w 82"/>
                <a:gd name="T89" fmla="*/ 25 h 83"/>
                <a:gd name="T90" fmla="*/ 82 w 82"/>
                <a:gd name="T91" fmla="*/ 41 h 83"/>
                <a:gd name="T92" fmla="*/ 79 w 82"/>
                <a:gd name="T93" fmla="*/ 56 h 83"/>
                <a:gd name="T94" fmla="*/ 70 w 82"/>
                <a:gd name="T95" fmla="*/ 68 h 83"/>
                <a:gd name="T96" fmla="*/ 57 w 82"/>
                <a:gd name="T97" fmla="*/ 78 h 83"/>
                <a:gd name="T98" fmla="*/ 39 w 82"/>
                <a:gd name="T99" fmla="*/ 80 h 83"/>
                <a:gd name="T100" fmla="*/ 42 w 82"/>
                <a:gd name="T101" fmla="*/ 83 h 83"/>
                <a:gd name="T102" fmla="*/ 42 w 82"/>
                <a:gd name="T103" fmla="*/ 67 h 83"/>
                <a:gd name="T104" fmla="*/ 39 w 82"/>
                <a:gd name="T105" fmla="*/ 6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83"/>
                <a:gd name="T161" fmla="*/ 82 w 8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83">
                  <a:moveTo>
                    <a:pt x="39" y="66"/>
                  </a:moveTo>
                  <a:lnTo>
                    <a:pt x="46" y="64"/>
                  </a:lnTo>
                  <a:lnTo>
                    <a:pt x="49" y="62"/>
                  </a:lnTo>
                  <a:lnTo>
                    <a:pt x="46" y="56"/>
                  </a:lnTo>
                  <a:lnTo>
                    <a:pt x="39" y="55"/>
                  </a:lnTo>
                  <a:lnTo>
                    <a:pt x="33" y="53"/>
                  </a:lnTo>
                  <a:lnTo>
                    <a:pt x="31" y="49"/>
                  </a:lnTo>
                  <a:lnTo>
                    <a:pt x="31" y="42"/>
                  </a:lnTo>
                  <a:lnTo>
                    <a:pt x="35" y="35"/>
                  </a:lnTo>
                  <a:lnTo>
                    <a:pt x="42" y="31"/>
                  </a:lnTo>
                  <a:lnTo>
                    <a:pt x="49" y="35"/>
                  </a:lnTo>
                  <a:lnTo>
                    <a:pt x="53" y="41"/>
                  </a:lnTo>
                  <a:lnTo>
                    <a:pt x="53" y="51"/>
                  </a:lnTo>
                  <a:lnTo>
                    <a:pt x="57" y="55"/>
                  </a:lnTo>
                  <a:lnTo>
                    <a:pt x="60" y="56"/>
                  </a:lnTo>
                  <a:lnTo>
                    <a:pt x="64" y="54"/>
                  </a:lnTo>
                  <a:lnTo>
                    <a:pt x="66" y="49"/>
                  </a:lnTo>
                  <a:lnTo>
                    <a:pt x="67" y="41"/>
                  </a:lnTo>
                  <a:lnTo>
                    <a:pt x="66" y="30"/>
                  </a:lnTo>
                  <a:lnTo>
                    <a:pt x="60" y="21"/>
                  </a:lnTo>
                  <a:lnTo>
                    <a:pt x="53" y="16"/>
                  </a:lnTo>
                  <a:lnTo>
                    <a:pt x="42" y="14"/>
                  </a:lnTo>
                  <a:lnTo>
                    <a:pt x="31" y="16"/>
                  </a:lnTo>
                  <a:lnTo>
                    <a:pt x="23" y="21"/>
                  </a:lnTo>
                  <a:lnTo>
                    <a:pt x="18" y="29"/>
                  </a:lnTo>
                  <a:lnTo>
                    <a:pt x="14" y="38"/>
                  </a:lnTo>
                  <a:lnTo>
                    <a:pt x="17" y="49"/>
                  </a:lnTo>
                  <a:lnTo>
                    <a:pt x="22" y="58"/>
                  </a:lnTo>
                  <a:lnTo>
                    <a:pt x="30" y="63"/>
                  </a:lnTo>
                  <a:lnTo>
                    <a:pt x="39" y="66"/>
                  </a:lnTo>
                  <a:lnTo>
                    <a:pt x="42" y="67"/>
                  </a:lnTo>
                  <a:lnTo>
                    <a:pt x="42" y="83"/>
                  </a:lnTo>
                  <a:lnTo>
                    <a:pt x="39" y="80"/>
                  </a:lnTo>
                  <a:lnTo>
                    <a:pt x="25" y="78"/>
                  </a:lnTo>
                  <a:lnTo>
                    <a:pt x="12" y="68"/>
                  </a:lnTo>
                  <a:lnTo>
                    <a:pt x="2" y="55"/>
                  </a:lnTo>
                  <a:lnTo>
                    <a:pt x="0" y="38"/>
                  </a:lnTo>
                  <a:lnTo>
                    <a:pt x="4" y="22"/>
                  </a:lnTo>
                  <a:lnTo>
                    <a:pt x="13" y="10"/>
                  </a:lnTo>
                  <a:lnTo>
                    <a:pt x="26" y="1"/>
                  </a:lnTo>
                  <a:lnTo>
                    <a:pt x="34" y="0"/>
                  </a:lnTo>
                  <a:lnTo>
                    <a:pt x="42" y="0"/>
                  </a:lnTo>
                  <a:lnTo>
                    <a:pt x="58" y="2"/>
                  </a:lnTo>
                  <a:lnTo>
                    <a:pt x="71" y="12"/>
                  </a:lnTo>
                  <a:lnTo>
                    <a:pt x="79" y="25"/>
                  </a:lnTo>
                  <a:lnTo>
                    <a:pt x="82" y="41"/>
                  </a:lnTo>
                  <a:lnTo>
                    <a:pt x="79" y="56"/>
                  </a:lnTo>
                  <a:lnTo>
                    <a:pt x="70" y="68"/>
                  </a:lnTo>
                  <a:lnTo>
                    <a:pt x="57" y="78"/>
                  </a:lnTo>
                  <a:lnTo>
                    <a:pt x="39" y="80"/>
                  </a:lnTo>
                  <a:lnTo>
                    <a:pt x="42" y="83"/>
                  </a:lnTo>
                  <a:lnTo>
                    <a:pt x="42" y="67"/>
                  </a:ln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9" name="Freeform 119"/>
            <p:cNvSpPr>
              <a:spLocks/>
            </p:cNvSpPr>
            <p:nvPr/>
          </p:nvSpPr>
          <p:spPr bwMode="auto">
            <a:xfrm>
              <a:off x="2108" y="15303"/>
              <a:ext cx="82" cy="85"/>
            </a:xfrm>
            <a:custGeom>
              <a:avLst/>
              <a:gdLst>
                <a:gd name="T0" fmla="*/ 39 w 82"/>
                <a:gd name="T1" fmla="*/ 16 h 85"/>
                <a:gd name="T2" fmla="*/ 46 w 82"/>
                <a:gd name="T3" fmla="*/ 17 h 85"/>
                <a:gd name="T4" fmla="*/ 49 w 82"/>
                <a:gd name="T5" fmla="*/ 20 h 85"/>
                <a:gd name="T6" fmla="*/ 46 w 82"/>
                <a:gd name="T7" fmla="*/ 25 h 85"/>
                <a:gd name="T8" fmla="*/ 39 w 82"/>
                <a:gd name="T9" fmla="*/ 26 h 85"/>
                <a:gd name="T10" fmla="*/ 33 w 82"/>
                <a:gd name="T11" fmla="*/ 29 h 85"/>
                <a:gd name="T12" fmla="*/ 31 w 82"/>
                <a:gd name="T13" fmla="*/ 33 h 85"/>
                <a:gd name="T14" fmla="*/ 31 w 82"/>
                <a:gd name="T15" fmla="*/ 38 h 85"/>
                <a:gd name="T16" fmla="*/ 35 w 82"/>
                <a:gd name="T17" fmla="*/ 45 h 85"/>
                <a:gd name="T18" fmla="*/ 42 w 82"/>
                <a:gd name="T19" fmla="*/ 50 h 85"/>
                <a:gd name="T20" fmla="*/ 49 w 82"/>
                <a:gd name="T21" fmla="*/ 46 h 85"/>
                <a:gd name="T22" fmla="*/ 53 w 82"/>
                <a:gd name="T23" fmla="*/ 41 h 85"/>
                <a:gd name="T24" fmla="*/ 53 w 82"/>
                <a:gd name="T25" fmla="*/ 30 h 85"/>
                <a:gd name="T26" fmla="*/ 57 w 82"/>
                <a:gd name="T27" fmla="*/ 26 h 85"/>
                <a:gd name="T28" fmla="*/ 60 w 82"/>
                <a:gd name="T29" fmla="*/ 25 h 85"/>
                <a:gd name="T30" fmla="*/ 64 w 82"/>
                <a:gd name="T31" fmla="*/ 28 h 85"/>
                <a:gd name="T32" fmla="*/ 67 w 82"/>
                <a:gd name="T33" fmla="*/ 41 h 85"/>
                <a:gd name="T34" fmla="*/ 66 w 82"/>
                <a:gd name="T35" fmla="*/ 53 h 85"/>
                <a:gd name="T36" fmla="*/ 60 w 82"/>
                <a:gd name="T37" fmla="*/ 62 h 85"/>
                <a:gd name="T38" fmla="*/ 53 w 82"/>
                <a:gd name="T39" fmla="*/ 67 h 85"/>
                <a:gd name="T40" fmla="*/ 42 w 82"/>
                <a:gd name="T41" fmla="*/ 70 h 85"/>
                <a:gd name="T42" fmla="*/ 31 w 82"/>
                <a:gd name="T43" fmla="*/ 69 h 85"/>
                <a:gd name="T44" fmla="*/ 23 w 82"/>
                <a:gd name="T45" fmla="*/ 63 h 85"/>
                <a:gd name="T46" fmla="*/ 18 w 82"/>
                <a:gd name="T47" fmla="*/ 55 h 85"/>
                <a:gd name="T48" fmla="*/ 14 w 82"/>
                <a:gd name="T49" fmla="*/ 44 h 85"/>
                <a:gd name="T50" fmla="*/ 17 w 82"/>
                <a:gd name="T51" fmla="*/ 33 h 85"/>
                <a:gd name="T52" fmla="*/ 22 w 82"/>
                <a:gd name="T53" fmla="*/ 24 h 85"/>
                <a:gd name="T54" fmla="*/ 30 w 82"/>
                <a:gd name="T55" fmla="*/ 19 h 85"/>
                <a:gd name="T56" fmla="*/ 39 w 82"/>
                <a:gd name="T57" fmla="*/ 16 h 85"/>
                <a:gd name="T58" fmla="*/ 42 w 82"/>
                <a:gd name="T59" fmla="*/ 17 h 85"/>
                <a:gd name="T60" fmla="*/ 42 w 82"/>
                <a:gd name="T61" fmla="*/ 3 h 85"/>
                <a:gd name="T62" fmla="*/ 39 w 82"/>
                <a:gd name="T63" fmla="*/ 0 h 85"/>
                <a:gd name="T64" fmla="*/ 25 w 82"/>
                <a:gd name="T65" fmla="*/ 4 h 85"/>
                <a:gd name="T66" fmla="*/ 12 w 82"/>
                <a:gd name="T67" fmla="*/ 13 h 85"/>
                <a:gd name="T68" fmla="*/ 2 w 82"/>
                <a:gd name="T69" fmla="*/ 28 h 85"/>
                <a:gd name="T70" fmla="*/ 0 w 82"/>
                <a:gd name="T71" fmla="*/ 44 h 85"/>
                <a:gd name="T72" fmla="*/ 4 w 82"/>
                <a:gd name="T73" fmla="*/ 61 h 85"/>
                <a:gd name="T74" fmla="*/ 13 w 82"/>
                <a:gd name="T75" fmla="*/ 73 h 85"/>
                <a:gd name="T76" fmla="*/ 26 w 82"/>
                <a:gd name="T77" fmla="*/ 82 h 85"/>
                <a:gd name="T78" fmla="*/ 42 w 82"/>
                <a:gd name="T79" fmla="*/ 85 h 85"/>
                <a:gd name="T80" fmla="*/ 58 w 82"/>
                <a:gd name="T81" fmla="*/ 81 h 85"/>
                <a:gd name="T82" fmla="*/ 71 w 82"/>
                <a:gd name="T83" fmla="*/ 71 h 85"/>
                <a:gd name="T84" fmla="*/ 79 w 82"/>
                <a:gd name="T85" fmla="*/ 58 h 85"/>
                <a:gd name="T86" fmla="*/ 82 w 82"/>
                <a:gd name="T87" fmla="*/ 41 h 85"/>
                <a:gd name="T88" fmla="*/ 79 w 82"/>
                <a:gd name="T89" fmla="*/ 25 h 85"/>
                <a:gd name="T90" fmla="*/ 70 w 82"/>
                <a:gd name="T91" fmla="*/ 12 h 85"/>
                <a:gd name="T92" fmla="*/ 57 w 82"/>
                <a:gd name="T93" fmla="*/ 3 h 85"/>
                <a:gd name="T94" fmla="*/ 39 w 82"/>
                <a:gd name="T95" fmla="*/ 0 h 85"/>
                <a:gd name="T96" fmla="*/ 42 w 82"/>
                <a:gd name="T97" fmla="*/ 3 h 85"/>
                <a:gd name="T98" fmla="*/ 42 w 82"/>
                <a:gd name="T99" fmla="*/ 17 h 85"/>
                <a:gd name="T100" fmla="*/ 39 w 82"/>
                <a:gd name="T101" fmla="*/ 16 h 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
                <a:gd name="T154" fmla="*/ 0 h 85"/>
                <a:gd name="T155" fmla="*/ 82 w 82"/>
                <a:gd name="T156" fmla="*/ 85 h 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 h="85">
                  <a:moveTo>
                    <a:pt x="39" y="16"/>
                  </a:moveTo>
                  <a:lnTo>
                    <a:pt x="46" y="17"/>
                  </a:lnTo>
                  <a:lnTo>
                    <a:pt x="49" y="20"/>
                  </a:lnTo>
                  <a:lnTo>
                    <a:pt x="46" y="25"/>
                  </a:lnTo>
                  <a:lnTo>
                    <a:pt x="39" y="26"/>
                  </a:lnTo>
                  <a:lnTo>
                    <a:pt x="33" y="29"/>
                  </a:lnTo>
                  <a:lnTo>
                    <a:pt x="31" y="33"/>
                  </a:lnTo>
                  <a:lnTo>
                    <a:pt x="31" y="38"/>
                  </a:lnTo>
                  <a:lnTo>
                    <a:pt x="35" y="45"/>
                  </a:lnTo>
                  <a:lnTo>
                    <a:pt x="42" y="50"/>
                  </a:lnTo>
                  <a:lnTo>
                    <a:pt x="49" y="46"/>
                  </a:lnTo>
                  <a:lnTo>
                    <a:pt x="53" y="41"/>
                  </a:lnTo>
                  <a:lnTo>
                    <a:pt x="53" y="30"/>
                  </a:lnTo>
                  <a:lnTo>
                    <a:pt x="57" y="26"/>
                  </a:lnTo>
                  <a:lnTo>
                    <a:pt x="60" y="25"/>
                  </a:lnTo>
                  <a:lnTo>
                    <a:pt x="64" y="28"/>
                  </a:lnTo>
                  <a:lnTo>
                    <a:pt x="67" y="41"/>
                  </a:lnTo>
                  <a:lnTo>
                    <a:pt x="66" y="53"/>
                  </a:lnTo>
                  <a:lnTo>
                    <a:pt x="60" y="62"/>
                  </a:lnTo>
                  <a:lnTo>
                    <a:pt x="53" y="67"/>
                  </a:lnTo>
                  <a:lnTo>
                    <a:pt x="42" y="70"/>
                  </a:lnTo>
                  <a:lnTo>
                    <a:pt x="31" y="69"/>
                  </a:lnTo>
                  <a:lnTo>
                    <a:pt x="23" y="63"/>
                  </a:lnTo>
                  <a:lnTo>
                    <a:pt x="18" y="55"/>
                  </a:lnTo>
                  <a:lnTo>
                    <a:pt x="14" y="44"/>
                  </a:lnTo>
                  <a:lnTo>
                    <a:pt x="17" y="33"/>
                  </a:lnTo>
                  <a:lnTo>
                    <a:pt x="22" y="24"/>
                  </a:lnTo>
                  <a:lnTo>
                    <a:pt x="30" y="19"/>
                  </a:lnTo>
                  <a:lnTo>
                    <a:pt x="39" y="16"/>
                  </a:lnTo>
                  <a:lnTo>
                    <a:pt x="42" y="17"/>
                  </a:lnTo>
                  <a:lnTo>
                    <a:pt x="42" y="3"/>
                  </a:lnTo>
                  <a:lnTo>
                    <a:pt x="39" y="0"/>
                  </a:lnTo>
                  <a:lnTo>
                    <a:pt x="25" y="4"/>
                  </a:lnTo>
                  <a:lnTo>
                    <a:pt x="12" y="13"/>
                  </a:lnTo>
                  <a:lnTo>
                    <a:pt x="2" y="28"/>
                  </a:lnTo>
                  <a:lnTo>
                    <a:pt x="0" y="44"/>
                  </a:lnTo>
                  <a:lnTo>
                    <a:pt x="4" y="61"/>
                  </a:lnTo>
                  <a:lnTo>
                    <a:pt x="13" y="73"/>
                  </a:lnTo>
                  <a:lnTo>
                    <a:pt x="26" y="82"/>
                  </a:lnTo>
                  <a:lnTo>
                    <a:pt x="42" y="85"/>
                  </a:lnTo>
                  <a:lnTo>
                    <a:pt x="58" y="81"/>
                  </a:lnTo>
                  <a:lnTo>
                    <a:pt x="71" y="71"/>
                  </a:lnTo>
                  <a:lnTo>
                    <a:pt x="79" y="58"/>
                  </a:lnTo>
                  <a:lnTo>
                    <a:pt x="82" y="41"/>
                  </a:lnTo>
                  <a:lnTo>
                    <a:pt x="79" y="25"/>
                  </a:lnTo>
                  <a:lnTo>
                    <a:pt x="70" y="12"/>
                  </a:lnTo>
                  <a:lnTo>
                    <a:pt x="57" y="3"/>
                  </a:lnTo>
                  <a:lnTo>
                    <a:pt x="39" y="0"/>
                  </a:lnTo>
                  <a:lnTo>
                    <a:pt x="42" y="3"/>
                  </a:lnTo>
                  <a:lnTo>
                    <a:pt x="42" y="17"/>
                  </a:lnTo>
                  <a:lnTo>
                    <a:pt x="3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0" name="Freeform 120"/>
            <p:cNvSpPr>
              <a:spLocks/>
            </p:cNvSpPr>
            <p:nvPr/>
          </p:nvSpPr>
          <p:spPr bwMode="auto">
            <a:xfrm>
              <a:off x="10613" y="2971"/>
              <a:ext cx="142" cy="220"/>
            </a:xfrm>
            <a:custGeom>
              <a:avLst/>
              <a:gdLst>
                <a:gd name="T0" fmla="*/ 40 w 142"/>
                <a:gd name="T1" fmla="*/ 192 h 220"/>
                <a:gd name="T2" fmla="*/ 32 w 142"/>
                <a:gd name="T3" fmla="*/ 184 h 220"/>
                <a:gd name="T4" fmla="*/ 11 w 142"/>
                <a:gd name="T5" fmla="*/ 167 h 220"/>
                <a:gd name="T6" fmla="*/ 2 w 142"/>
                <a:gd name="T7" fmla="*/ 147 h 220"/>
                <a:gd name="T8" fmla="*/ 2 w 142"/>
                <a:gd name="T9" fmla="*/ 117 h 220"/>
                <a:gd name="T10" fmla="*/ 15 w 142"/>
                <a:gd name="T11" fmla="*/ 88 h 220"/>
                <a:gd name="T12" fmla="*/ 32 w 142"/>
                <a:gd name="T13" fmla="*/ 69 h 220"/>
                <a:gd name="T14" fmla="*/ 49 w 142"/>
                <a:gd name="T15" fmla="*/ 57 h 220"/>
                <a:gd name="T16" fmla="*/ 61 w 142"/>
                <a:gd name="T17" fmla="*/ 47 h 220"/>
                <a:gd name="T18" fmla="*/ 64 w 142"/>
                <a:gd name="T19" fmla="*/ 35 h 220"/>
                <a:gd name="T20" fmla="*/ 56 w 142"/>
                <a:gd name="T21" fmla="*/ 22 h 220"/>
                <a:gd name="T22" fmla="*/ 46 w 142"/>
                <a:gd name="T23" fmla="*/ 26 h 220"/>
                <a:gd name="T24" fmla="*/ 36 w 142"/>
                <a:gd name="T25" fmla="*/ 35 h 220"/>
                <a:gd name="T26" fmla="*/ 21 w 142"/>
                <a:gd name="T27" fmla="*/ 33 h 220"/>
                <a:gd name="T28" fmla="*/ 13 w 142"/>
                <a:gd name="T29" fmla="*/ 23 h 220"/>
                <a:gd name="T30" fmla="*/ 15 w 142"/>
                <a:gd name="T31" fmla="*/ 8 h 220"/>
                <a:gd name="T32" fmla="*/ 25 w 142"/>
                <a:gd name="T33" fmla="*/ 0 h 220"/>
                <a:gd name="T34" fmla="*/ 58 w 142"/>
                <a:gd name="T35" fmla="*/ 6 h 220"/>
                <a:gd name="T36" fmla="*/ 102 w 142"/>
                <a:gd name="T37" fmla="*/ 28 h 220"/>
                <a:gd name="T38" fmla="*/ 128 w 142"/>
                <a:gd name="T39" fmla="*/ 60 h 220"/>
                <a:gd name="T40" fmla="*/ 140 w 142"/>
                <a:gd name="T41" fmla="*/ 89 h 220"/>
                <a:gd name="T42" fmla="*/ 140 w 142"/>
                <a:gd name="T43" fmla="*/ 125 h 220"/>
                <a:gd name="T44" fmla="*/ 131 w 142"/>
                <a:gd name="T45" fmla="*/ 148 h 220"/>
                <a:gd name="T46" fmla="*/ 115 w 142"/>
                <a:gd name="T47" fmla="*/ 167 h 220"/>
                <a:gd name="T48" fmla="*/ 89 w 142"/>
                <a:gd name="T49" fmla="*/ 173 h 220"/>
                <a:gd name="T50" fmla="*/ 60 w 142"/>
                <a:gd name="T51" fmla="*/ 167 h 220"/>
                <a:gd name="T52" fmla="*/ 44 w 142"/>
                <a:gd name="T53" fmla="*/ 151 h 220"/>
                <a:gd name="T54" fmla="*/ 36 w 142"/>
                <a:gd name="T55" fmla="*/ 133 h 220"/>
                <a:gd name="T56" fmla="*/ 35 w 142"/>
                <a:gd name="T57" fmla="*/ 118 h 220"/>
                <a:gd name="T58" fmla="*/ 40 w 142"/>
                <a:gd name="T59" fmla="*/ 106 h 220"/>
                <a:gd name="T60" fmla="*/ 53 w 142"/>
                <a:gd name="T61" fmla="*/ 100 h 220"/>
                <a:gd name="T62" fmla="*/ 65 w 142"/>
                <a:gd name="T63" fmla="*/ 107 h 220"/>
                <a:gd name="T64" fmla="*/ 70 w 142"/>
                <a:gd name="T65" fmla="*/ 121 h 220"/>
                <a:gd name="T66" fmla="*/ 65 w 142"/>
                <a:gd name="T67" fmla="*/ 131 h 220"/>
                <a:gd name="T68" fmla="*/ 50 w 142"/>
                <a:gd name="T69" fmla="*/ 136 h 220"/>
                <a:gd name="T70" fmla="*/ 61 w 142"/>
                <a:gd name="T71" fmla="*/ 152 h 220"/>
                <a:gd name="T72" fmla="*/ 87 w 142"/>
                <a:gd name="T73" fmla="*/ 158 h 220"/>
                <a:gd name="T74" fmla="*/ 111 w 142"/>
                <a:gd name="T75" fmla="*/ 148 h 220"/>
                <a:gd name="T76" fmla="*/ 122 w 142"/>
                <a:gd name="T77" fmla="*/ 122 h 220"/>
                <a:gd name="T78" fmla="*/ 118 w 142"/>
                <a:gd name="T79" fmla="*/ 103 h 220"/>
                <a:gd name="T80" fmla="*/ 106 w 142"/>
                <a:gd name="T81" fmla="*/ 89 h 220"/>
                <a:gd name="T82" fmla="*/ 69 w 142"/>
                <a:gd name="T83" fmla="*/ 78 h 220"/>
                <a:gd name="T84" fmla="*/ 32 w 142"/>
                <a:gd name="T85" fmla="*/ 92 h 220"/>
                <a:gd name="T86" fmla="*/ 20 w 142"/>
                <a:gd name="T87" fmla="*/ 110 h 220"/>
                <a:gd name="T88" fmla="*/ 15 w 142"/>
                <a:gd name="T89" fmla="*/ 133 h 220"/>
                <a:gd name="T90" fmla="*/ 20 w 142"/>
                <a:gd name="T91" fmla="*/ 155 h 220"/>
                <a:gd name="T92" fmla="*/ 36 w 142"/>
                <a:gd name="T93" fmla="*/ 172 h 220"/>
                <a:gd name="T94" fmla="*/ 58 w 142"/>
                <a:gd name="T95" fmla="*/ 181 h 220"/>
                <a:gd name="T96" fmla="*/ 85 w 142"/>
                <a:gd name="T97" fmla="*/ 184 h 220"/>
                <a:gd name="T98" fmla="*/ 58 w 142"/>
                <a:gd name="T99" fmla="*/ 199 h 220"/>
                <a:gd name="T100" fmla="*/ 50 w 142"/>
                <a:gd name="T101" fmla="*/ 220 h 220"/>
                <a:gd name="T102" fmla="*/ 36 w 142"/>
                <a:gd name="T103" fmla="*/ 199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2"/>
                <a:gd name="T157" fmla="*/ 0 h 220"/>
                <a:gd name="T158" fmla="*/ 142 w 142"/>
                <a:gd name="T159" fmla="*/ 220 h 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2" h="220">
                  <a:moveTo>
                    <a:pt x="39" y="199"/>
                  </a:moveTo>
                  <a:lnTo>
                    <a:pt x="40" y="192"/>
                  </a:lnTo>
                  <a:lnTo>
                    <a:pt x="45" y="188"/>
                  </a:lnTo>
                  <a:lnTo>
                    <a:pt x="32" y="184"/>
                  </a:lnTo>
                  <a:lnTo>
                    <a:pt x="17" y="173"/>
                  </a:lnTo>
                  <a:lnTo>
                    <a:pt x="11" y="167"/>
                  </a:lnTo>
                  <a:lnTo>
                    <a:pt x="5" y="158"/>
                  </a:lnTo>
                  <a:lnTo>
                    <a:pt x="2" y="147"/>
                  </a:lnTo>
                  <a:lnTo>
                    <a:pt x="0" y="135"/>
                  </a:lnTo>
                  <a:lnTo>
                    <a:pt x="2" y="117"/>
                  </a:lnTo>
                  <a:lnTo>
                    <a:pt x="7" y="100"/>
                  </a:lnTo>
                  <a:lnTo>
                    <a:pt x="15" y="88"/>
                  </a:lnTo>
                  <a:lnTo>
                    <a:pt x="23" y="77"/>
                  </a:lnTo>
                  <a:lnTo>
                    <a:pt x="32" y="69"/>
                  </a:lnTo>
                  <a:lnTo>
                    <a:pt x="41" y="63"/>
                  </a:lnTo>
                  <a:lnTo>
                    <a:pt x="49" y="57"/>
                  </a:lnTo>
                  <a:lnTo>
                    <a:pt x="56" y="53"/>
                  </a:lnTo>
                  <a:lnTo>
                    <a:pt x="61" y="47"/>
                  </a:lnTo>
                  <a:lnTo>
                    <a:pt x="64" y="40"/>
                  </a:lnTo>
                  <a:lnTo>
                    <a:pt x="64" y="35"/>
                  </a:lnTo>
                  <a:lnTo>
                    <a:pt x="62" y="30"/>
                  </a:lnTo>
                  <a:lnTo>
                    <a:pt x="56" y="22"/>
                  </a:lnTo>
                  <a:lnTo>
                    <a:pt x="49" y="19"/>
                  </a:lnTo>
                  <a:lnTo>
                    <a:pt x="46" y="26"/>
                  </a:lnTo>
                  <a:lnTo>
                    <a:pt x="42" y="32"/>
                  </a:lnTo>
                  <a:lnTo>
                    <a:pt x="36" y="35"/>
                  </a:lnTo>
                  <a:lnTo>
                    <a:pt x="28" y="36"/>
                  </a:lnTo>
                  <a:lnTo>
                    <a:pt x="21" y="33"/>
                  </a:lnTo>
                  <a:lnTo>
                    <a:pt x="16" y="28"/>
                  </a:lnTo>
                  <a:lnTo>
                    <a:pt x="13" y="23"/>
                  </a:lnTo>
                  <a:lnTo>
                    <a:pt x="13" y="15"/>
                  </a:lnTo>
                  <a:lnTo>
                    <a:pt x="15" y="8"/>
                  </a:lnTo>
                  <a:lnTo>
                    <a:pt x="20" y="4"/>
                  </a:lnTo>
                  <a:lnTo>
                    <a:pt x="25" y="0"/>
                  </a:lnTo>
                  <a:lnTo>
                    <a:pt x="32" y="0"/>
                  </a:lnTo>
                  <a:lnTo>
                    <a:pt x="58" y="6"/>
                  </a:lnTo>
                  <a:lnTo>
                    <a:pt x="82" y="16"/>
                  </a:lnTo>
                  <a:lnTo>
                    <a:pt x="102" y="28"/>
                  </a:lnTo>
                  <a:lnTo>
                    <a:pt x="116" y="44"/>
                  </a:lnTo>
                  <a:lnTo>
                    <a:pt x="128" y="60"/>
                  </a:lnTo>
                  <a:lnTo>
                    <a:pt x="136" y="74"/>
                  </a:lnTo>
                  <a:lnTo>
                    <a:pt x="140" y="89"/>
                  </a:lnTo>
                  <a:lnTo>
                    <a:pt x="142" y="100"/>
                  </a:lnTo>
                  <a:lnTo>
                    <a:pt x="140" y="125"/>
                  </a:lnTo>
                  <a:lnTo>
                    <a:pt x="136" y="138"/>
                  </a:lnTo>
                  <a:lnTo>
                    <a:pt x="131" y="148"/>
                  </a:lnTo>
                  <a:lnTo>
                    <a:pt x="124" y="159"/>
                  </a:lnTo>
                  <a:lnTo>
                    <a:pt x="115" y="167"/>
                  </a:lnTo>
                  <a:lnTo>
                    <a:pt x="103" y="172"/>
                  </a:lnTo>
                  <a:lnTo>
                    <a:pt x="89" y="173"/>
                  </a:lnTo>
                  <a:lnTo>
                    <a:pt x="72" y="172"/>
                  </a:lnTo>
                  <a:lnTo>
                    <a:pt x="60" y="167"/>
                  </a:lnTo>
                  <a:lnTo>
                    <a:pt x="50" y="159"/>
                  </a:lnTo>
                  <a:lnTo>
                    <a:pt x="44" y="151"/>
                  </a:lnTo>
                  <a:lnTo>
                    <a:pt x="39" y="142"/>
                  </a:lnTo>
                  <a:lnTo>
                    <a:pt x="36" y="133"/>
                  </a:lnTo>
                  <a:lnTo>
                    <a:pt x="35" y="125"/>
                  </a:lnTo>
                  <a:lnTo>
                    <a:pt x="35" y="118"/>
                  </a:lnTo>
                  <a:lnTo>
                    <a:pt x="36" y="111"/>
                  </a:lnTo>
                  <a:lnTo>
                    <a:pt x="40" y="106"/>
                  </a:lnTo>
                  <a:lnTo>
                    <a:pt x="46" y="101"/>
                  </a:lnTo>
                  <a:lnTo>
                    <a:pt x="53" y="100"/>
                  </a:lnTo>
                  <a:lnTo>
                    <a:pt x="60" y="101"/>
                  </a:lnTo>
                  <a:lnTo>
                    <a:pt x="65" y="107"/>
                  </a:lnTo>
                  <a:lnTo>
                    <a:pt x="69" y="113"/>
                  </a:lnTo>
                  <a:lnTo>
                    <a:pt x="70" y="121"/>
                  </a:lnTo>
                  <a:lnTo>
                    <a:pt x="69" y="126"/>
                  </a:lnTo>
                  <a:lnTo>
                    <a:pt x="65" y="131"/>
                  </a:lnTo>
                  <a:lnTo>
                    <a:pt x="58" y="135"/>
                  </a:lnTo>
                  <a:lnTo>
                    <a:pt x="50" y="136"/>
                  </a:lnTo>
                  <a:lnTo>
                    <a:pt x="53" y="146"/>
                  </a:lnTo>
                  <a:lnTo>
                    <a:pt x="61" y="152"/>
                  </a:lnTo>
                  <a:lnTo>
                    <a:pt x="73" y="156"/>
                  </a:lnTo>
                  <a:lnTo>
                    <a:pt x="87" y="158"/>
                  </a:lnTo>
                  <a:lnTo>
                    <a:pt x="99" y="155"/>
                  </a:lnTo>
                  <a:lnTo>
                    <a:pt x="111" y="148"/>
                  </a:lnTo>
                  <a:lnTo>
                    <a:pt x="119" y="138"/>
                  </a:lnTo>
                  <a:lnTo>
                    <a:pt x="122" y="122"/>
                  </a:lnTo>
                  <a:lnTo>
                    <a:pt x="120" y="111"/>
                  </a:lnTo>
                  <a:lnTo>
                    <a:pt x="118" y="103"/>
                  </a:lnTo>
                  <a:lnTo>
                    <a:pt x="112" y="94"/>
                  </a:lnTo>
                  <a:lnTo>
                    <a:pt x="106" y="89"/>
                  </a:lnTo>
                  <a:lnTo>
                    <a:pt x="89" y="81"/>
                  </a:lnTo>
                  <a:lnTo>
                    <a:pt x="69" y="78"/>
                  </a:lnTo>
                  <a:lnTo>
                    <a:pt x="49" y="82"/>
                  </a:lnTo>
                  <a:lnTo>
                    <a:pt x="32" y="92"/>
                  </a:lnTo>
                  <a:lnTo>
                    <a:pt x="25" y="100"/>
                  </a:lnTo>
                  <a:lnTo>
                    <a:pt x="20" y="110"/>
                  </a:lnTo>
                  <a:lnTo>
                    <a:pt x="16" y="121"/>
                  </a:lnTo>
                  <a:lnTo>
                    <a:pt x="15" y="133"/>
                  </a:lnTo>
                  <a:lnTo>
                    <a:pt x="16" y="144"/>
                  </a:lnTo>
                  <a:lnTo>
                    <a:pt x="20" y="155"/>
                  </a:lnTo>
                  <a:lnTo>
                    <a:pt x="28" y="164"/>
                  </a:lnTo>
                  <a:lnTo>
                    <a:pt x="36" y="172"/>
                  </a:lnTo>
                  <a:lnTo>
                    <a:pt x="46" y="177"/>
                  </a:lnTo>
                  <a:lnTo>
                    <a:pt x="58" y="181"/>
                  </a:lnTo>
                  <a:lnTo>
                    <a:pt x="70" y="184"/>
                  </a:lnTo>
                  <a:lnTo>
                    <a:pt x="85" y="184"/>
                  </a:lnTo>
                  <a:lnTo>
                    <a:pt x="69" y="191"/>
                  </a:lnTo>
                  <a:lnTo>
                    <a:pt x="58" y="199"/>
                  </a:lnTo>
                  <a:lnTo>
                    <a:pt x="52" y="208"/>
                  </a:lnTo>
                  <a:lnTo>
                    <a:pt x="50" y="220"/>
                  </a:lnTo>
                  <a:lnTo>
                    <a:pt x="39" y="199"/>
                  </a:lnTo>
                  <a:lnTo>
                    <a:pt x="36" y="199"/>
                  </a:lnTo>
                  <a:lnTo>
                    <a:pt x="39"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1" name="Freeform 121"/>
            <p:cNvSpPr>
              <a:spLocks noEditPoints="1"/>
            </p:cNvSpPr>
            <p:nvPr/>
          </p:nvSpPr>
          <p:spPr bwMode="auto">
            <a:xfrm>
              <a:off x="10393" y="2993"/>
              <a:ext cx="334" cy="11317"/>
            </a:xfrm>
            <a:custGeom>
              <a:avLst/>
              <a:gdLst>
                <a:gd name="T0" fmla="*/ 281 w 334"/>
                <a:gd name="T1" fmla="*/ 723 h 11317"/>
                <a:gd name="T2" fmla="*/ 219 w 334"/>
                <a:gd name="T3" fmla="*/ 619 h 11317"/>
                <a:gd name="T4" fmla="*/ 169 w 334"/>
                <a:gd name="T5" fmla="*/ 707 h 11317"/>
                <a:gd name="T6" fmla="*/ 141 w 334"/>
                <a:gd name="T7" fmla="*/ 684 h 11317"/>
                <a:gd name="T8" fmla="*/ 157 w 334"/>
                <a:gd name="T9" fmla="*/ 583 h 11317"/>
                <a:gd name="T10" fmla="*/ 310 w 334"/>
                <a:gd name="T11" fmla="*/ 620 h 11317"/>
                <a:gd name="T12" fmla="*/ 299 w 334"/>
                <a:gd name="T13" fmla="*/ 838 h 11317"/>
                <a:gd name="T14" fmla="*/ 185 w 334"/>
                <a:gd name="T15" fmla="*/ 5350 h 11317"/>
                <a:gd name="T16" fmla="*/ 203 w 334"/>
                <a:gd name="T17" fmla="*/ 715 h 11317"/>
                <a:gd name="T18" fmla="*/ 248 w 334"/>
                <a:gd name="T19" fmla="*/ 453 h 11317"/>
                <a:gd name="T20" fmla="*/ 200 w 334"/>
                <a:gd name="T21" fmla="*/ 493 h 11317"/>
                <a:gd name="T22" fmla="*/ 153 w 334"/>
                <a:gd name="T23" fmla="*/ 376 h 11317"/>
                <a:gd name="T24" fmla="*/ 132 w 334"/>
                <a:gd name="T25" fmla="*/ 183 h 11317"/>
                <a:gd name="T26" fmla="*/ 183 w 334"/>
                <a:gd name="T27" fmla="*/ 109 h 11317"/>
                <a:gd name="T28" fmla="*/ 83 w 334"/>
                <a:gd name="T29" fmla="*/ 111 h 11317"/>
                <a:gd name="T30" fmla="*/ 153 w 334"/>
                <a:gd name="T31" fmla="*/ 136 h 11317"/>
                <a:gd name="T32" fmla="*/ 157 w 334"/>
                <a:gd name="T33" fmla="*/ 101 h 11317"/>
                <a:gd name="T34" fmla="*/ 144 w 334"/>
                <a:gd name="T35" fmla="*/ 166 h 11317"/>
                <a:gd name="T36" fmla="*/ 60 w 334"/>
                <a:gd name="T37" fmla="*/ 100 h 11317"/>
                <a:gd name="T38" fmla="*/ 178 w 334"/>
                <a:gd name="T39" fmla="*/ 0 h 11317"/>
                <a:gd name="T40" fmla="*/ 161 w 334"/>
                <a:gd name="T41" fmla="*/ 31 h 11317"/>
                <a:gd name="T42" fmla="*/ 154 w 334"/>
                <a:gd name="T43" fmla="*/ 56 h 11317"/>
                <a:gd name="T44" fmla="*/ 198 w 334"/>
                <a:gd name="T45" fmla="*/ 157 h 11317"/>
                <a:gd name="T46" fmla="*/ 198 w 334"/>
                <a:gd name="T47" fmla="*/ 179 h 11317"/>
                <a:gd name="T48" fmla="*/ 269 w 334"/>
                <a:gd name="T49" fmla="*/ 253 h 11317"/>
                <a:gd name="T50" fmla="*/ 192 w 334"/>
                <a:gd name="T51" fmla="*/ 257 h 11317"/>
                <a:gd name="T52" fmla="*/ 216 w 334"/>
                <a:gd name="T53" fmla="*/ 260 h 11317"/>
                <a:gd name="T54" fmla="*/ 236 w 334"/>
                <a:gd name="T55" fmla="*/ 200 h 11317"/>
                <a:gd name="T56" fmla="*/ 195 w 334"/>
                <a:gd name="T57" fmla="*/ 388 h 11317"/>
                <a:gd name="T58" fmla="*/ 253 w 334"/>
                <a:gd name="T59" fmla="*/ 352 h 11317"/>
                <a:gd name="T60" fmla="*/ 289 w 334"/>
                <a:gd name="T61" fmla="*/ 529 h 11317"/>
                <a:gd name="T62" fmla="*/ 181 w 334"/>
                <a:gd name="T63" fmla="*/ 971 h 11317"/>
                <a:gd name="T64" fmla="*/ 56 w 334"/>
                <a:gd name="T65" fmla="*/ 10553 h 11317"/>
                <a:gd name="T66" fmla="*/ 103 w 334"/>
                <a:gd name="T67" fmla="*/ 10694 h 11317"/>
                <a:gd name="T68" fmla="*/ 161 w 334"/>
                <a:gd name="T69" fmla="*/ 10620 h 11317"/>
                <a:gd name="T70" fmla="*/ 191 w 334"/>
                <a:gd name="T71" fmla="*/ 10625 h 11317"/>
                <a:gd name="T72" fmla="*/ 175 w 334"/>
                <a:gd name="T73" fmla="*/ 10733 h 11317"/>
                <a:gd name="T74" fmla="*/ 14 w 334"/>
                <a:gd name="T75" fmla="*/ 10683 h 11317"/>
                <a:gd name="T76" fmla="*/ 58 w 334"/>
                <a:gd name="T77" fmla="*/ 10431 h 11317"/>
                <a:gd name="T78" fmla="*/ 185 w 334"/>
                <a:gd name="T79" fmla="*/ 10307 h 11317"/>
                <a:gd name="T80" fmla="*/ 111 w 334"/>
                <a:gd name="T81" fmla="*/ 10682 h 11317"/>
                <a:gd name="T82" fmla="*/ 89 w 334"/>
                <a:gd name="T83" fmla="*/ 10881 h 11317"/>
                <a:gd name="T84" fmla="*/ 159 w 334"/>
                <a:gd name="T85" fmla="*/ 10814 h 11317"/>
                <a:gd name="T86" fmla="*/ 196 w 334"/>
                <a:gd name="T87" fmla="*/ 11128 h 11317"/>
                <a:gd name="T88" fmla="*/ 146 w 334"/>
                <a:gd name="T89" fmla="*/ 11186 h 11317"/>
                <a:gd name="T90" fmla="*/ 240 w 334"/>
                <a:gd name="T91" fmla="*/ 11222 h 11317"/>
                <a:gd name="T92" fmla="*/ 190 w 334"/>
                <a:gd name="T93" fmla="*/ 11165 h 11317"/>
                <a:gd name="T94" fmla="*/ 189 w 334"/>
                <a:gd name="T95" fmla="*/ 11215 h 11317"/>
                <a:gd name="T96" fmla="*/ 179 w 334"/>
                <a:gd name="T97" fmla="*/ 11159 h 11317"/>
                <a:gd name="T98" fmla="*/ 268 w 334"/>
                <a:gd name="T99" fmla="*/ 11194 h 11317"/>
                <a:gd name="T100" fmla="*/ 163 w 334"/>
                <a:gd name="T101" fmla="*/ 11317 h 11317"/>
                <a:gd name="T102" fmla="*/ 167 w 334"/>
                <a:gd name="T103" fmla="*/ 11283 h 11317"/>
                <a:gd name="T104" fmla="*/ 186 w 334"/>
                <a:gd name="T105" fmla="*/ 11264 h 11317"/>
                <a:gd name="T106" fmla="*/ 132 w 334"/>
                <a:gd name="T107" fmla="*/ 11170 h 11317"/>
                <a:gd name="T108" fmla="*/ 146 w 334"/>
                <a:gd name="T109" fmla="*/ 11134 h 11317"/>
                <a:gd name="T110" fmla="*/ 60 w 334"/>
                <a:gd name="T111" fmla="*/ 11085 h 11317"/>
                <a:gd name="T112" fmla="*/ 137 w 334"/>
                <a:gd name="T113" fmla="*/ 11052 h 11317"/>
                <a:gd name="T114" fmla="*/ 122 w 334"/>
                <a:gd name="T115" fmla="*/ 11065 h 11317"/>
                <a:gd name="T116" fmla="*/ 88 w 334"/>
                <a:gd name="T117" fmla="*/ 11108 h 11317"/>
                <a:gd name="T118" fmla="*/ 149 w 334"/>
                <a:gd name="T119" fmla="*/ 11046 h 11317"/>
                <a:gd name="T120" fmla="*/ 132 w 334"/>
                <a:gd name="T121" fmla="*/ 10935 h 11317"/>
                <a:gd name="T122" fmla="*/ 46 w 334"/>
                <a:gd name="T123" fmla="*/ 10931 h 11317"/>
                <a:gd name="T124" fmla="*/ 75 w 334"/>
                <a:gd name="T125" fmla="*/ 10650 h 1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4"/>
                <a:gd name="T190" fmla="*/ 0 h 11317"/>
                <a:gd name="T191" fmla="*/ 334 w 334"/>
                <a:gd name="T192" fmla="*/ 11317 h 1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4" h="11317">
                  <a:moveTo>
                    <a:pt x="179" y="1014"/>
                  </a:moveTo>
                  <a:lnTo>
                    <a:pt x="192" y="975"/>
                  </a:lnTo>
                  <a:lnTo>
                    <a:pt x="207" y="940"/>
                  </a:lnTo>
                  <a:lnTo>
                    <a:pt x="222" y="907"/>
                  </a:lnTo>
                  <a:lnTo>
                    <a:pt x="236" y="872"/>
                  </a:lnTo>
                  <a:lnTo>
                    <a:pt x="251" y="839"/>
                  </a:lnTo>
                  <a:lnTo>
                    <a:pt x="262" y="802"/>
                  </a:lnTo>
                  <a:lnTo>
                    <a:pt x="273" y="764"/>
                  </a:lnTo>
                  <a:lnTo>
                    <a:pt x="281" y="723"/>
                  </a:lnTo>
                  <a:lnTo>
                    <a:pt x="282" y="707"/>
                  </a:lnTo>
                  <a:lnTo>
                    <a:pt x="281" y="692"/>
                  </a:lnTo>
                  <a:lnTo>
                    <a:pt x="278" y="677"/>
                  </a:lnTo>
                  <a:lnTo>
                    <a:pt x="273" y="662"/>
                  </a:lnTo>
                  <a:lnTo>
                    <a:pt x="265" y="649"/>
                  </a:lnTo>
                  <a:lnTo>
                    <a:pt x="256" y="636"/>
                  </a:lnTo>
                  <a:lnTo>
                    <a:pt x="244" y="628"/>
                  </a:lnTo>
                  <a:lnTo>
                    <a:pt x="231" y="622"/>
                  </a:lnTo>
                  <a:lnTo>
                    <a:pt x="219" y="619"/>
                  </a:lnTo>
                  <a:lnTo>
                    <a:pt x="207" y="620"/>
                  </a:lnTo>
                  <a:lnTo>
                    <a:pt x="198" y="624"/>
                  </a:lnTo>
                  <a:lnTo>
                    <a:pt x="190" y="629"/>
                  </a:lnTo>
                  <a:lnTo>
                    <a:pt x="183" y="639"/>
                  </a:lnTo>
                  <a:lnTo>
                    <a:pt x="179" y="649"/>
                  </a:lnTo>
                  <a:lnTo>
                    <a:pt x="177" y="661"/>
                  </a:lnTo>
                  <a:lnTo>
                    <a:pt x="175" y="674"/>
                  </a:lnTo>
                  <a:lnTo>
                    <a:pt x="173" y="697"/>
                  </a:lnTo>
                  <a:lnTo>
                    <a:pt x="169" y="707"/>
                  </a:lnTo>
                  <a:lnTo>
                    <a:pt x="163" y="715"/>
                  </a:lnTo>
                  <a:lnTo>
                    <a:pt x="156" y="722"/>
                  </a:lnTo>
                  <a:lnTo>
                    <a:pt x="145" y="725"/>
                  </a:lnTo>
                  <a:lnTo>
                    <a:pt x="133" y="725"/>
                  </a:lnTo>
                  <a:lnTo>
                    <a:pt x="119" y="719"/>
                  </a:lnTo>
                  <a:lnTo>
                    <a:pt x="132" y="710"/>
                  </a:lnTo>
                  <a:lnTo>
                    <a:pt x="140" y="701"/>
                  </a:lnTo>
                  <a:lnTo>
                    <a:pt x="142" y="693"/>
                  </a:lnTo>
                  <a:lnTo>
                    <a:pt x="141" y="684"/>
                  </a:lnTo>
                  <a:lnTo>
                    <a:pt x="138" y="676"/>
                  </a:lnTo>
                  <a:lnTo>
                    <a:pt x="134" y="666"/>
                  </a:lnTo>
                  <a:lnTo>
                    <a:pt x="130" y="655"/>
                  </a:lnTo>
                  <a:lnTo>
                    <a:pt x="129" y="643"/>
                  </a:lnTo>
                  <a:lnTo>
                    <a:pt x="129" y="627"/>
                  </a:lnTo>
                  <a:lnTo>
                    <a:pt x="132" y="614"/>
                  </a:lnTo>
                  <a:lnTo>
                    <a:pt x="138" y="602"/>
                  </a:lnTo>
                  <a:lnTo>
                    <a:pt x="146" y="591"/>
                  </a:lnTo>
                  <a:lnTo>
                    <a:pt x="157" y="583"/>
                  </a:lnTo>
                  <a:lnTo>
                    <a:pt x="169" y="577"/>
                  </a:lnTo>
                  <a:lnTo>
                    <a:pt x="182" y="571"/>
                  </a:lnTo>
                  <a:lnTo>
                    <a:pt x="196" y="567"/>
                  </a:lnTo>
                  <a:lnTo>
                    <a:pt x="218" y="566"/>
                  </a:lnTo>
                  <a:lnTo>
                    <a:pt x="241" y="570"/>
                  </a:lnTo>
                  <a:lnTo>
                    <a:pt x="265" y="581"/>
                  </a:lnTo>
                  <a:lnTo>
                    <a:pt x="289" y="596"/>
                  </a:lnTo>
                  <a:lnTo>
                    <a:pt x="301" y="607"/>
                  </a:lnTo>
                  <a:lnTo>
                    <a:pt x="310" y="620"/>
                  </a:lnTo>
                  <a:lnTo>
                    <a:pt x="319" y="633"/>
                  </a:lnTo>
                  <a:lnTo>
                    <a:pt x="326" y="652"/>
                  </a:lnTo>
                  <a:lnTo>
                    <a:pt x="330" y="669"/>
                  </a:lnTo>
                  <a:lnTo>
                    <a:pt x="332" y="690"/>
                  </a:lnTo>
                  <a:lnTo>
                    <a:pt x="334" y="713"/>
                  </a:lnTo>
                  <a:lnTo>
                    <a:pt x="331" y="736"/>
                  </a:lnTo>
                  <a:lnTo>
                    <a:pt x="326" y="761"/>
                  </a:lnTo>
                  <a:lnTo>
                    <a:pt x="319" y="787"/>
                  </a:lnTo>
                  <a:lnTo>
                    <a:pt x="299" y="838"/>
                  </a:lnTo>
                  <a:lnTo>
                    <a:pt x="273" y="887"/>
                  </a:lnTo>
                  <a:lnTo>
                    <a:pt x="248" y="936"/>
                  </a:lnTo>
                  <a:lnTo>
                    <a:pt x="223" y="981"/>
                  </a:lnTo>
                  <a:lnTo>
                    <a:pt x="202" y="1026"/>
                  </a:lnTo>
                  <a:lnTo>
                    <a:pt x="194" y="1047"/>
                  </a:lnTo>
                  <a:lnTo>
                    <a:pt x="189" y="1067"/>
                  </a:lnTo>
                  <a:lnTo>
                    <a:pt x="185" y="1085"/>
                  </a:lnTo>
                  <a:lnTo>
                    <a:pt x="185" y="5343"/>
                  </a:lnTo>
                  <a:lnTo>
                    <a:pt x="185" y="5350"/>
                  </a:lnTo>
                  <a:lnTo>
                    <a:pt x="148" y="5350"/>
                  </a:lnTo>
                  <a:lnTo>
                    <a:pt x="148" y="1011"/>
                  </a:lnTo>
                  <a:lnTo>
                    <a:pt x="150" y="975"/>
                  </a:lnTo>
                  <a:lnTo>
                    <a:pt x="153" y="944"/>
                  </a:lnTo>
                  <a:lnTo>
                    <a:pt x="157" y="912"/>
                  </a:lnTo>
                  <a:lnTo>
                    <a:pt x="166" y="855"/>
                  </a:lnTo>
                  <a:lnTo>
                    <a:pt x="178" y="804"/>
                  </a:lnTo>
                  <a:lnTo>
                    <a:pt x="190" y="758"/>
                  </a:lnTo>
                  <a:lnTo>
                    <a:pt x="203" y="715"/>
                  </a:lnTo>
                  <a:lnTo>
                    <a:pt x="214" y="674"/>
                  </a:lnTo>
                  <a:lnTo>
                    <a:pt x="223" y="635"/>
                  </a:lnTo>
                  <a:lnTo>
                    <a:pt x="229" y="595"/>
                  </a:lnTo>
                  <a:lnTo>
                    <a:pt x="236" y="558"/>
                  </a:lnTo>
                  <a:lnTo>
                    <a:pt x="240" y="541"/>
                  </a:lnTo>
                  <a:lnTo>
                    <a:pt x="243" y="524"/>
                  </a:lnTo>
                  <a:lnTo>
                    <a:pt x="247" y="495"/>
                  </a:lnTo>
                  <a:lnTo>
                    <a:pt x="249" y="471"/>
                  </a:lnTo>
                  <a:lnTo>
                    <a:pt x="248" y="453"/>
                  </a:lnTo>
                  <a:lnTo>
                    <a:pt x="247" y="445"/>
                  </a:lnTo>
                  <a:lnTo>
                    <a:pt x="245" y="439"/>
                  </a:lnTo>
                  <a:lnTo>
                    <a:pt x="241" y="437"/>
                  </a:lnTo>
                  <a:lnTo>
                    <a:pt x="237" y="437"/>
                  </a:lnTo>
                  <a:lnTo>
                    <a:pt x="229" y="439"/>
                  </a:lnTo>
                  <a:lnTo>
                    <a:pt x="223" y="447"/>
                  </a:lnTo>
                  <a:lnTo>
                    <a:pt x="214" y="471"/>
                  </a:lnTo>
                  <a:lnTo>
                    <a:pt x="208" y="483"/>
                  </a:lnTo>
                  <a:lnTo>
                    <a:pt x="200" y="493"/>
                  </a:lnTo>
                  <a:lnTo>
                    <a:pt x="191" y="501"/>
                  </a:lnTo>
                  <a:lnTo>
                    <a:pt x="179" y="504"/>
                  </a:lnTo>
                  <a:lnTo>
                    <a:pt x="173" y="503"/>
                  </a:lnTo>
                  <a:lnTo>
                    <a:pt x="167" y="499"/>
                  </a:lnTo>
                  <a:lnTo>
                    <a:pt x="163" y="492"/>
                  </a:lnTo>
                  <a:lnTo>
                    <a:pt x="159" y="484"/>
                  </a:lnTo>
                  <a:lnTo>
                    <a:pt x="156" y="462"/>
                  </a:lnTo>
                  <a:lnTo>
                    <a:pt x="153" y="433"/>
                  </a:lnTo>
                  <a:lnTo>
                    <a:pt x="153" y="376"/>
                  </a:lnTo>
                  <a:lnTo>
                    <a:pt x="154" y="351"/>
                  </a:lnTo>
                  <a:lnTo>
                    <a:pt x="154" y="268"/>
                  </a:lnTo>
                  <a:lnTo>
                    <a:pt x="153" y="236"/>
                  </a:lnTo>
                  <a:lnTo>
                    <a:pt x="153" y="216"/>
                  </a:lnTo>
                  <a:lnTo>
                    <a:pt x="152" y="206"/>
                  </a:lnTo>
                  <a:lnTo>
                    <a:pt x="146" y="196"/>
                  </a:lnTo>
                  <a:lnTo>
                    <a:pt x="136" y="188"/>
                  </a:lnTo>
                  <a:lnTo>
                    <a:pt x="119" y="183"/>
                  </a:lnTo>
                  <a:lnTo>
                    <a:pt x="132" y="183"/>
                  </a:lnTo>
                  <a:lnTo>
                    <a:pt x="145" y="181"/>
                  </a:lnTo>
                  <a:lnTo>
                    <a:pt x="157" y="177"/>
                  </a:lnTo>
                  <a:lnTo>
                    <a:pt x="167" y="171"/>
                  </a:lnTo>
                  <a:lnTo>
                    <a:pt x="175" y="163"/>
                  </a:lnTo>
                  <a:lnTo>
                    <a:pt x="183" y="154"/>
                  </a:lnTo>
                  <a:lnTo>
                    <a:pt x="187" y="144"/>
                  </a:lnTo>
                  <a:lnTo>
                    <a:pt x="189" y="132"/>
                  </a:lnTo>
                  <a:lnTo>
                    <a:pt x="187" y="120"/>
                  </a:lnTo>
                  <a:lnTo>
                    <a:pt x="183" y="109"/>
                  </a:lnTo>
                  <a:lnTo>
                    <a:pt x="178" y="100"/>
                  </a:lnTo>
                  <a:lnTo>
                    <a:pt x="171" y="92"/>
                  </a:lnTo>
                  <a:lnTo>
                    <a:pt x="154" y="83"/>
                  </a:lnTo>
                  <a:lnTo>
                    <a:pt x="134" y="78"/>
                  </a:lnTo>
                  <a:lnTo>
                    <a:pt x="116" y="81"/>
                  </a:lnTo>
                  <a:lnTo>
                    <a:pt x="97" y="89"/>
                  </a:lnTo>
                  <a:lnTo>
                    <a:pt x="91" y="95"/>
                  </a:lnTo>
                  <a:lnTo>
                    <a:pt x="86" y="103"/>
                  </a:lnTo>
                  <a:lnTo>
                    <a:pt x="83" y="111"/>
                  </a:lnTo>
                  <a:lnTo>
                    <a:pt x="82" y="121"/>
                  </a:lnTo>
                  <a:lnTo>
                    <a:pt x="84" y="137"/>
                  </a:lnTo>
                  <a:lnTo>
                    <a:pt x="92" y="147"/>
                  </a:lnTo>
                  <a:lnTo>
                    <a:pt x="104" y="154"/>
                  </a:lnTo>
                  <a:lnTo>
                    <a:pt x="119" y="157"/>
                  </a:lnTo>
                  <a:lnTo>
                    <a:pt x="130" y="155"/>
                  </a:lnTo>
                  <a:lnTo>
                    <a:pt x="142" y="151"/>
                  </a:lnTo>
                  <a:lnTo>
                    <a:pt x="150" y="145"/>
                  </a:lnTo>
                  <a:lnTo>
                    <a:pt x="153" y="136"/>
                  </a:lnTo>
                  <a:lnTo>
                    <a:pt x="145" y="134"/>
                  </a:lnTo>
                  <a:lnTo>
                    <a:pt x="140" y="130"/>
                  </a:lnTo>
                  <a:lnTo>
                    <a:pt x="134" y="125"/>
                  </a:lnTo>
                  <a:lnTo>
                    <a:pt x="133" y="120"/>
                  </a:lnTo>
                  <a:lnTo>
                    <a:pt x="134" y="112"/>
                  </a:lnTo>
                  <a:lnTo>
                    <a:pt x="138" y="107"/>
                  </a:lnTo>
                  <a:lnTo>
                    <a:pt x="144" y="101"/>
                  </a:lnTo>
                  <a:lnTo>
                    <a:pt x="150" y="100"/>
                  </a:lnTo>
                  <a:lnTo>
                    <a:pt x="157" y="101"/>
                  </a:lnTo>
                  <a:lnTo>
                    <a:pt x="163" y="105"/>
                  </a:lnTo>
                  <a:lnTo>
                    <a:pt x="167" y="111"/>
                  </a:lnTo>
                  <a:lnTo>
                    <a:pt x="169" y="117"/>
                  </a:lnTo>
                  <a:lnTo>
                    <a:pt x="169" y="124"/>
                  </a:lnTo>
                  <a:lnTo>
                    <a:pt x="167" y="132"/>
                  </a:lnTo>
                  <a:lnTo>
                    <a:pt x="165" y="141"/>
                  </a:lnTo>
                  <a:lnTo>
                    <a:pt x="161" y="150"/>
                  </a:lnTo>
                  <a:lnTo>
                    <a:pt x="153" y="158"/>
                  </a:lnTo>
                  <a:lnTo>
                    <a:pt x="144" y="166"/>
                  </a:lnTo>
                  <a:lnTo>
                    <a:pt x="132" y="171"/>
                  </a:lnTo>
                  <a:lnTo>
                    <a:pt x="116" y="173"/>
                  </a:lnTo>
                  <a:lnTo>
                    <a:pt x="100" y="171"/>
                  </a:lnTo>
                  <a:lnTo>
                    <a:pt x="88" y="166"/>
                  </a:lnTo>
                  <a:lnTo>
                    <a:pt x="79" y="158"/>
                  </a:lnTo>
                  <a:lnTo>
                    <a:pt x="72" y="147"/>
                  </a:lnTo>
                  <a:lnTo>
                    <a:pt x="67" y="137"/>
                  </a:lnTo>
                  <a:lnTo>
                    <a:pt x="63" y="124"/>
                  </a:lnTo>
                  <a:lnTo>
                    <a:pt x="60" y="100"/>
                  </a:lnTo>
                  <a:lnTo>
                    <a:pt x="62" y="89"/>
                  </a:lnTo>
                  <a:lnTo>
                    <a:pt x="67" y="74"/>
                  </a:lnTo>
                  <a:lnTo>
                    <a:pt x="75" y="59"/>
                  </a:lnTo>
                  <a:lnTo>
                    <a:pt x="87" y="43"/>
                  </a:lnTo>
                  <a:lnTo>
                    <a:pt x="101" y="27"/>
                  </a:lnTo>
                  <a:lnTo>
                    <a:pt x="122" y="15"/>
                  </a:lnTo>
                  <a:lnTo>
                    <a:pt x="145" y="5"/>
                  </a:lnTo>
                  <a:lnTo>
                    <a:pt x="171" y="0"/>
                  </a:lnTo>
                  <a:lnTo>
                    <a:pt x="178" y="0"/>
                  </a:lnTo>
                  <a:lnTo>
                    <a:pt x="183" y="4"/>
                  </a:lnTo>
                  <a:lnTo>
                    <a:pt x="189" y="8"/>
                  </a:lnTo>
                  <a:lnTo>
                    <a:pt x="190" y="14"/>
                  </a:lnTo>
                  <a:lnTo>
                    <a:pt x="189" y="22"/>
                  </a:lnTo>
                  <a:lnTo>
                    <a:pt x="186" y="27"/>
                  </a:lnTo>
                  <a:lnTo>
                    <a:pt x="182" y="33"/>
                  </a:lnTo>
                  <a:lnTo>
                    <a:pt x="175" y="35"/>
                  </a:lnTo>
                  <a:lnTo>
                    <a:pt x="167" y="34"/>
                  </a:lnTo>
                  <a:lnTo>
                    <a:pt x="161" y="31"/>
                  </a:lnTo>
                  <a:lnTo>
                    <a:pt x="157" y="25"/>
                  </a:lnTo>
                  <a:lnTo>
                    <a:pt x="154" y="18"/>
                  </a:lnTo>
                  <a:lnTo>
                    <a:pt x="148" y="21"/>
                  </a:lnTo>
                  <a:lnTo>
                    <a:pt x="141" y="29"/>
                  </a:lnTo>
                  <a:lnTo>
                    <a:pt x="140" y="34"/>
                  </a:lnTo>
                  <a:lnTo>
                    <a:pt x="140" y="39"/>
                  </a:lnTo>
                  <a:lnTo>
                    <a:pt x="142" y="46"/>
                  </a:lnTo>
                  <a:lnTo>
                    <a:pt x="148" y="52"/>
                  </a:lnTo>
                  <a:lnTo>
                    <a:pt x="154" y="56"/>
                  </a:lnTo>
                  <a:lnTo>
                    <a:pt x="162" y="62"/>
                  </a:lnTo>
                  <a:lnTo>
                    <a:pt x="171" y="68"/>
                  </a:lnTo>
                  <a:lnTo>
                    <a:pt x="181" y="76"/>
                  </a:lnTo>
                  <a:lnTo>
                    <a:pt x="189" y="88"/>
                  </a:lnTo>
                  <a:lnTo>
                    <a:pt x="196" y="100"/>
                  </a:lnTo>
                  <a:lnTo>
                    <a:pt x="202" y="116"/>
                  </a:lnTo>
                  <a:lnTo>
                    <a:pt x="203" y="134"/>
                  </a:lnTo>
                  <a:lnTo>
                    <a:pt x="202" y="146"/>
                  </a:lnTo>
                  <a:lnTo>
                    <a:pt x="198" y="157"/>
                  </a:lnTo>
                  <a:lnTo>
                    <a:pt x="192" y="166"/>
                  </a:lnTo>
                  <a:lnTo>
                    <a:pt x="186" y="173"/>
                  </a:lnTo>
                  <a:lnTo>
                    <a:pt x="171" y="183"/>
                  </a:lnTo>
                  <a:lnTo>
                    <a:pt x="158" y="187"/>
                  </a:lnTo>
                  <a:lnTo>
                    <a:pt x="163" y="191"/>
                  </a:lnTo>
                  <a:lnTo>
                    <a:pt x="167" y="198"/>
                  </a:lnTo>
                  <a:lnTo>
                    <a:pt x="177" y="191"/>
                  </a:lnTo>
                  <a:lnTo>
                    <a:pt x="186" y="184"/>
                  </a:lnTo>
                  <a:lnTo>
                    <a:pt x="198" y="179"/>
                  </a:lnTo>
                  <a:lnTo>
                    <a:pt x="212" y="177"/>
                  </a:lnTo>
                  <a:lnTo>
                    <a:pt x="224" y="178"/>
                  </a:lnTo>
                  <a:lnTo>
                    <a:pt x="236" y="182"/>
                  </a:lnTo>
                  <a:lnTo>
                    <a:pt x="248" y="188"/>
                  </a:lnTo>
                  <a:lnTo>
                    <a:pt x="259" y="198"/>
                  </a:lnTo>
                  <a:lnTo>
                    <a:pt x="270" y="219"/>
                  </a:lnTo>
                  <a:lnTo>
                    <a:pt x="272" y="225"/>
                  </a:lnTo>
                  <a:lnTo>
                    <a:pt x="273" y="232"/>
                  </a:lnTo>
                  <a:lnTo>
                    <a:pt x="269" y="253"/>
                  </a:lnTo>
                  <a:lnTo>
                    <a:pt x="261" y="270"/>
                  </a:lnTo>
                  <a:lnTo>
                    <a:pt x="255" y="277"/>
                  </a:lnTo>
                  <a:lnTo>
                    <a:pt x="247" y="281"/>
                  </a:lnTo>
                  <a:lnTo>
                    <a:pt x="237" y="284"/>
                  </a:lnTo>
                  <a:lnTo>
                    <a:pt x="227" y="284"/>
                  </a:lnTo>
                  <a:lnTo>
                    <a:pt x="212" y="281"/>
                  </a:lnTo>
                  <a:lnTo>
                    <a:pt x="202" y="276"/>
                  </a:lnTo>
                  <a:lnTo>
                    <a:pt x="195" y="266"/>
                  </a:lnTo>
                  <a:lnTo>
                    <a:pt x="192" y="257"/>
                  </a:lnTo>
                  <a:lnTo>
                    <a:pt x="192" y="245"/>
                  </a:lnTo>
                  <a:lnTo>
                    <a:pt x="198" y="236"/>
                  </a:lnTo>
                  <a:lnTo>
                    <a:pt x="207" y="229"/>
                  </a:lnTo>
                  <a:lnTo>
                    <a:pt x="214" y="228"/>
                  </a:lnTo>
                  <a:lnTo>
                    <a:pt x="220" y="229"/>
                  </a:lnTo>
                  <a:lnTo>
                    <a:pt x="211" y="236"/>
                  </a:lnTo>
                  <a:lnTo>
                    <a:pt x="208" y="244"/>
                  </a:lnTo>
                  <a:lnTo>
                    <a:pt x="210" y="252"/>
                  </a:lnTo>
                  <a:lnTo>
                    <a:pt x="216" y="260"/>
                  </a:lnTo>
                  <a:lnTo>
                    <a:pt x="227" y="262"/>
                  </a:lnTo>
                  <a:lnTo>
                    <a:pt x="239" y="258"/>
                  </a:lnTo>
                  <a:lnTo>
                    <a:pt x="244" y="254"/>
                  </a:lnTo>
                  <a:lnTo>
                    <a:pt x="248" y="248"/>
                  </a:lnTo>
                  <a:lnTo>
                    <a:pt x="251" y="240"/>
                  </a:lnTo>
                  <a:lnTo>
                    <a:pt x="252" y="229"/>
                  </a:lnTo>
                  <a:lnTo>
                    <a:pt x="251" y="219"/>
                  </a:lnTo>
                  <a:lnTo>
                    <a:pt x="244" y="210"/>
                  </a:lnTo>
                  <a:lnTo>
                    <a:pt x="236" y="200"/>
                  </a:lnTo>
                  <a:lnTo>
                    <a:pt x="227" y="195"/>
                  </a:lnTo>
                  <a:lnTo>
                    <a:pt x="216" y="194"/>
                  </a:lnTo>
                  <a:lnTo>
                    <a:pt x="204" y="195"/>
                  </a:lnTo>
                  <a:lnTo>
                    <a:pt x="194" y="202"/>
                  </a:lnTo>
                  <a:lnTo>
                    <a:pt x="185" y="215"/>
                  </a:lnTo>
                  <a:lnTo>
                    <a:pt x="185" y="373"/>
                  </a:lnTo>
                  <a:lnTo>
                    <a:pt x="186" y="381"/>
                  </a:lnTo>
                  <a:lnTo>
                    <a:pt x="190" y="386"/>
                  </a:lnTo>
                  <a:lnTo>
                    <a:pt x="195" y="388"/>
                  </a:lnTo>
                  <a:lnTo>
                    <a:pt x="200" y="386"/>
                  </a:lnTo>
                  <a:lnTo>
                    <a:pt x="203" y="383"/>
                  </a:lnTo>
                  <a:lnTo>
                    <a:pt x="204" y="376"/>
                  </a:lnTo>
                  <a:lnTo>
                    <a:pt x="206" y="369"/>
                  </a:lnTo>
                  <a:lnTo>
                    <a:pt x="208" y="363"/>
                  </a:lnTo>
                  <a:lnTo>
                    <a:pt x="214" y="356"/>
                  </a:lnTo>
                  <a:lnTo>
                    <a:pt x="223" y="352"/>
                  </a:lnTo>
                  <a:lnTo>
                    <a:pt x="237" y="350"/>
                  </a:lnTo>
                  <a:lnTo>
                    <a:pt x="253" y="352"/>
                  </a:lnTo>
                  <a:lnTo>
                    <a:pt x="266" y="359"/>
                  </a:lnTo>
                  <a:lnTo>
                    <a:pt x="277" y="371"/>
                  </a:lnTo>
                  <a:lnTo>
                    <a:pt x="285" y="385"/>
                  </a:lnTo>
                  <a:lnTo>
                    <a:pt x="290" y="401"/>
                  </a:lnTo>
                  <a:lnTo>
                    <a:pt x="294" y="418"/>
                  </a:lnTo>
                  <a:lnTo>
                    <a:pt x="297" y="434"/>
                  </a:lnTo>
                  <a:lnTo>
                    <a:pt x="297" y="449"/>
                  </a:lnTo>
                  <a:lnTo>
                    <a:pt x="294" y="491"/>
                  </a:lnTo>
                  <a:lnTo>
                    <a:pt x="289" y="529"/>
                  </a:lnTo>
                  <a:lnTo>
                    <a:pt x="282" y="565"/>
                  </a:lnTo>
                  <a:lnTo>
                    <a:pt x="274" y="599"/>
                  </a:lnTo>
                  <a:lnTo>
                    <a:pt x="256" y="666"/>
                  </a:lnTo>
                  <a:lnTo>
                    <a:pt x="235" y="730"/>
                  </a:lnTo>
                  <a:lnTo>
                    <a:pt x="214" y="792"/>
                  </a:lnTo>
                  <a:lnTo>
                    <a:pt x="196" y="861"/>
                  </a:lnTo>
                  <a:lnTo>
                    <a:pt x="190" y="895"/>
                  </a:lnTo>
                  <a:lnTo>
                    <a:pt x="185" y="932"/>
                  </a:lnTo>
                  <a:lnTo>
                    <a:pt x="181" y="971"/>
                  </a:lnTo>
                  <a:lnTo>
                    <a:pt x="179" y="1014"/>
                  </a:lnTo>
                  <a:close/>
                  <a:moveTo>
                    <a:pt x="153" y="10303"/>
                  </a:moveTo>
                  <a:lnTo>
                    <a:pt x="140" y="10341"/>
                  </a:lnTo>
                  <a:lnTo>
                    <a:pt x="125" y="10376"/>
                  </a:lnTo>
                  <a:lnTo>
                    <a:pt x="109" y="10410"/>
                  </a:lnTo>
                  <a:lnTo>
                    <a:pt x="95" y="10444"/>
                  </a:lnTo>
                  <a:lnTo>
                    <a:pt x="80" y="10477"/>
                  </a:lnTo>
                  <a:lnTo>
                    <a:pt x="67" y="10514"/>
                  </a:lnTo>
                  <a:lnTo>
                    <a:pt x="56" y="10553"/>
                  </a:lnTo>
                  <a:lnTo>
                    <a:pt x="49" y="10593"/>
                  </a:lnTo>
                  <a:lnTo>
                    <a:pt x="49" y="10609"/>
                  </a:lnTo>
                  <a:lnTo>
                    <a:pt x="50" y="10625"/>
                  </a:lnTo>
                  <a:lnTo>
                    <a:pt x="53" y="10641"/>
                  </a:lnTo>
                  <a:lnTo>
                    <a:pt x="59" y="10656"/>
                  </a:lnTo>
                  <a:lnTo>
                    <a:pt x="67" y="10667"/>
                  </a:lnTo>
                  <a:lnTo>
                    <a:pt x="76" y="10679"/>
                  </a:lnTo>
                  <a:lnTo>
                    <a:pt x="88" y="10689"/>
                  </a:lnTo>
                  <a:lnTo>
                    <a:pt x="103" y="10694"/>
                  </a:lnTo>
                  <a:lnTo>
                    <a:pt x="116" y="10696"/>
                  </a:lnTo>
                  <a:lnTo>
                    <a:pt x="126" y="10696"/>
                  </a:lnTo>
                  <a:lnTo>
                    <a:pt x="136" y="10692"/>
                  </a:lnTo>
                  <a:lnTo>
                    <a:pt x="144" y="10687"/>
                  </a:lnTo>
                  <a:lnTo>
                    <a:pt x="149" y="10679"/>
                  </a:lnTo>
                  <a:lnTo>
                    <a:pt x="154" y="10670"/>
                  </a:lnTo>
                  <a:lnTo>
                    <a:pt x="157" y="10657"/>
                  </a:lnTo>
                  <a:lnTo>
                    <a:pt x="158" y="10644"/>
                  </a:lnTo>
                  <a:lnTo>
                    <a:pt x="161" y="10620"/>
                  </a:lnTo>
                  <a:lnTo>
                    <a:pt x="165" y="10611"/>
                  </a:lnTo>
                  <a:lnTo>
                    <a:pt x="170" y="10601"/>
                  </a:lnTo>
                  <a:lnTo>
                    <a:pt x="178" y="10596"/>
                  </a:lnTo>
                  <a:lnTo>
                    <a:pt x="187" y="10592"/>
                  </a:lnTo>
                  <a:lnTo>
                    <a:pt x="199" y="10593"/>
                  </a:lnTo>
                  <a:lnTo>
                    <a:pt x="214" y="10597"/>
                  </a:lnTo>
                  <a:lnTo>
                    <a:pt x="200" y="10607"/>
                  </a:lnTo>
                  <a:lnTo>
                    <a:pt x="194" y="10616"/>
                  </a:lnTo>
                  <a:lnTo>
                    <a:pt x="191" y="10625"/>
                  </a:lnTo>
                  <a:lnTo>
                    <a:pt x="191" y="10633"/>
                  </a:lnTo>
                  <a:lnTo>
                    <a:pt x="198" y="10652"/>
                  </a:lnTo>
                  <a:lnTo>
                    <a:pt x="200" y="10663"/>
                  </a:lnTo>
                  <a:lnTo>
                    <a:pt x="203" y="10677"/>
                  </a:lnTo>
                  <a:lnTo>
                    <a:pt x="203" y="10691"/>
                  </a:lnTo>
                  <a:lnTo>
                    <a:pt x="200" y="10704"/>
                  </a:lnTo>
                  <a:lnTo>
                    <a:pt x="194" y="10716"/>
                  </a:lnTo>
                  <a:lnTo>
                    <a:pt x="186" y="10726"/>
                  </a:lnTo>
                  <a:lnTo>
                    <a:pt x="175" y="10733"/>
                  </a:lnTo>
                  <a:lnTo>
                    <a:pt x="163" y="10740"/>
                  </a:lnTo>
                  <a:lnTo>
                    <a:pt x="136" y="10749"/>
                  </a:lnTo>
                  <a:lnTo>
                    <a:pt x="115" y="10751"/>
                  </a:lnTo>
                  <a:lnTo>
                    <a:pt x="91" y="10745"/>
                  </a:lnTo>
                  <a:lnTo>
                    <a:pt x="66" y="10736"/>
                  </a:lnTo>
                  <a:lnTo>
                    <a:pt x="42" y="10720"/>
                  </a:lnTo>
                  <a:lnTo>
                    <a:pt x="31" y="10710"/>
                  </a:lnTo>
                  <a:lnTo>
                    <a:pt x="22" y="10698"/>
                  </a:lnTo>
                  <a:lnTo>
                    <a:pt x="14" y="10683"/>
                  </a:lnTo>
                  <a:lnTo>
                    <a:pt x="8" y="10666"/>
                  </a:lnTo>
                  <a:lnTo>
                    <a:pt x="2" y="10649"/>
                  </a:lnTo>
                  <a:lnTo>
                    <a:pt x="0" y="10629"/>
                  </a:lnTo>
                  <a:lnTo>
                    <a:pt x="0" y="10607"/>
                  </a:lnTo>
                  <a:lnTo>
                    <a:pt x="2" y="10583"/>
                  </a:lnTo>
                  <a:lnTo>
                    <a:pt x="8" y="10558"/>
                  </a:lnTo>
                  <a:lnTo>
                    <a:pt x="14" y="10531"/>
                  </a:lnTo>
                  <a:lnTo>
                    <a:pt x="34" y="10480"/>
                  </a:lnTo>
                  <a:lnTo>
                    <a:pt x="58" y="10431"/>
                  </a:lnTo>
                  <a:lnTo>
                    <a:pt x="84" y="10382"/>
                  </a:lnTo>
                  <a:lnTo>
                    <a:pt x="108" y="10336"/>
                  </a:lnTo>
                  <a:lnTo>
                    <a:pt x="130" y="10292"/>
                  </a:lnTo>
                  <a:lnTo>
                    <a:pt x="138" y="10271"/>
                  </a:lnTo>
                  <a:lnTo>
                    <a:pt x="144" y="10251"/>
                  </a:lnTo>
                  <a:lnTo>
                    <a:pt x="148" y="10233"/>
                  </a:lnTo>
                  <a:lnTo>
                    <a:pt x="148" y="5350"/>
                  </a:lnTo>
                  <a:lnTo>
                    <a:pt x="185" y="5350"/>
                  </a:lnTo>
                  <a:lnTo>
                    <a:pt x="185" y="10307"/>
                  </a:lnTo>
                  <a:lnTo>
                    <a:pt x="182" y="10341"/>
                  </a:lnTo>
                  <a:lnTo>
                    <a:pt x="179" y="10373"/>
                  </a:lnTo>
                  <a:lnTo>
                    <a:pt x="175" y="10405"/>
                  </a:lnTo>
                  <a:lnTo>
                    <a:pt x="166" y="10461"/>
                  </a:lnTo>
                  <a:lnTo>
                    <a:pt x="154" y="10513"/>
                  </a:lnTo>
                  <a:lnTo>
                    <a:pt x="142" y="10559"/>
                  </a:lnTo>
                  <a:lnTo>
                    <a:pt x="130" y="10601"/>
                  </a:lnTo>
                  <a:lnTo>
                    <a:pt x="120" y="10642"/>
                  </a:lnTo>
                  <a:lnTo>
                    <a:pt x="111" y="10682"/>
                  </a:lnTo>
                  <a:lnTo>
                    <a:pt x="103" y="10722"/>
                  </a:lnTo>
                  <a:lnTo>
                    <a:pt x="96" y="10760"/>
                  </a:lnTo>
                  <a:lnTo>
                    <a:pt x="89" y="10793"/>
                  </a:lnTo>
                  <a:lnTo>
                    <a:pt x="84" y="10823"/>
                  </a:lnTo>
                  <a:lnTo>
                    <a:pt x="83" y="10847"/>
                  </a:lnTo>
                  <a:lnTo>
                    <a:pt x="83" y="10867"/>
                  </a:lnTo>
                  <a:lnTo>
                    <a:pt x="84" y="10873"/>
                  </a:lnTo>
                  <a:lnTo>
                    <a:pt x="86" y="10879"/>
                  </a:lnTo>
                  <a:lnTo>
                    <a:pt x="89" y="10881"/>
                  </a:lnTo>
                  <a:lnTo>
                    <a:pt x="93" y="10883"/>
                  </a:lnTo>
                  <a:lnTo>
                    <a:pt x="103" y="10879"/>
                  </a:lnTo>
                  <a:lnTo>
                    <a:pt x="109" y="10871"/>
                  </a:lnTo>
                  <a:lnTo>
                    <a:pt x="120" y="10847"/>
                  </a:lnTo>
                  <a:lnTo>
                    <a:pt x="125" y="10835"/>
                  </a:lnTo>
                  <a:lnTo>
                    <a:pt x="132" y="10825"/>
                  </a:lnTo>
                  <a:lnTo>
                    <a:pt x="141" y="10817"/>
                  </a:lnTo>
                  <a:lnTo>
                    <a:pt x="153" y="10813"/>
                  </a:lnTo>
                  <a:lnTo>
                    <a:pt x="159" y="10814"/>
                  </a:lnTo>
                  <a:lnTo>
                    <a:pt x="165" y="10818"/>
                  </a:lnTo>
                  <a:lnTo>
                    <a:pt x="169" y="10825"/>
                  </a:lnTo>
                  <a:lnTo>
                    <a:pt x="173" y="10832"/>
                  </a:lnTo>
                  <a:lnTo>
                    <a:pt x="177" y="10856"/>
                  </a:lnTo>
                  <a:lnTo>
                    <a:pt x="179" y="10884"/>
                  </a:lnTo>
                  <a:lnTo>
                    <a:pt x="179" y="11102"/>
                  </a:lnTo>
                  <a:lnTo>
                    <a:pt x="181" y="11112"/>
                  </a:lnTo>
                  <a:lnTo>
                    <a:pt x="186" y="11120"/>
                  </a:lnTo>
                  <a:lnTo>
                    <a:pt x="196" y="11128"/>
                  </a:lnTo>
                  <a:lnTo>
                    <a:pt x="214" y="11134"/>
                  </a:lnTo>
                  <a:lnTo>
                    <a:pt x="200" y="11134"/>
                  </a:lnTo>
                  <a:lnTo>
                    <a:pt x="189" y="11136"/>
                  </a:lnTo>
                  <a:lnTo>
                    <a:pt x="177" y="11140"/>
                  </a:lnTo>
                  <a:lnTo>
                    <a:pt x="166" y="11145"/>
                  </a:lnTo>
                  <a:lnTo>
                    <a:pt x="157" y="11153"/>
                  </a:lnTo>
                  <a:lnTo>
                    <a:pt x="150" y="11163"/>
                  </a:lnTo>
                  <a:lnTo>
                    <a:pt x="148" y="11173"/>
                  </a:lnTo>
                  <a:lnTo>
                    <a:pt x="146" y="11186"/>
                  </a:lnTo>
                  <a:lnTo>
                    <a:pt x="148" y="11198"/>
                  </a:lnTo>
                  <a:lnTo>
                    <a:pt x="150" y="11209"/>
                  </a:lnTo>
                  <a:lnTo>
                    <a:pt x="156" y="11217"/>
                  </a:lnTo>
                  <a:lnTo>
                    <a:pt x="162" y="11225"/>
                  </a:lnTo>
                  <a:lnTo>
                    <a:pt x="179" y="11235"/>
                  </a:lnTo>
                  <a:lnTo>
                    <a:pt x="198" y="11239"/>
                  </a:lnTo>
                  <a:lnTo>
                    <a:pt x="216" y="11237"/>
                  </a:lnTo>
                  <a:lnTo>
                    <a:pt x="233" y="11230"/>
                  </a:lnTo>
                  <a:lnTo>
                    <a:pt x="240" y="11222"/>
                  </a:lnTo>
                  <a:lnTo>
                    <a:pt x="245" y="11215"/>
                  </a:lnTo>
                  <a:lnTo>
                    <a:pt x="248" y="11206"/>
                  </a:lnTo>
                  <a:lnTo>
                    <a:pt x="249" y="11197"/>
                  </a:lnTo>
                  <a:lnTo>
                    <a:pt x="247" y="11181"/>
                  </a:lnTo>
                  <a:lnTo>
                    <a:pt x="239" y="11170"/>
                  </a:lnTo>
                  <a:lnTo>
                    <a:pt x="227" y="11164"/>
                  </a:lnTo>
                  <a:lnTo>
                    <a:pt x="215" y="11161"/>
                  </a:lnTo>
                  <a:lnTo>
                    <a:pt x="202" y="11161"/>
                  </a:lnTo>
                  <a:lnTo>
                    <a:pt x="190" y="11165"/>
                  </a:lnTo>
                  <a:lnTo>
                    <a:pt x="182" y="11172"/>
                  </a:lnTo>
                  <a:lnTo>
                    <a:pt x="179" y="11180"/>
                  </a:lnTo>
                  <a:lnTo>
                    <a:pt x="187" y="11181"/>
                  </a:lnTo>
                  <a:lnTo>
                    <a:pt x="194" y="11186"/>
                  </a:lnTo>
                  <a:lnTo>
                    <a:pt x="198" y="11192"/>
                  </a:lnTo>
                  <a:lnTo>
                    <a:pt x="199" y="11200"/>
                  </a:lnTo>
                  <a:lnTo>
                    <a:pt x="198" y="11206"/>
                  </a:lnTo>
                  <a:lnTo>
                    <a:pt x="195" y="11211"/>
                  </a:lnTo>
                  <a:lnTo>
                    <a:pt x="189" y="11215"/>
                  </a:lnTo>
                  <a:lnTo>
                    <a:pt x="182" y="11217"/>
                  </a:lnTo>
                  <a:lnTo>
                    <a:pt x="175" y="11215"/>
                  </a:lnTo>
                  <a:lnTo>
                    <a:pt x="169" y="11213"/>
                  </a:lnTo>
                  <a:lnTo>
                    <a:pt x="165" y="11206"/>
                  </a:lnTo>
                  <a:lnTo>
                    <a:pt x="163" y="11200"/>
                  </a:lnTo>
                  <a:lnTo>
                    <a:pt x="163" y="11193"/>
                  </a:lnTo>
                  <a:lnTo>
                    <a:pt x="165" y="11185"/>
                  </a:lnTo>
                  <a:lnTo>
                    <a:pt x="173" y="11167"/>
                  </a:lnTo>
                  <a:lnTo>
                    <a:pt x="179" y="11159"/>
                  </a:lnTo>
                  <a:lnTo>
                    <a:pt x="189" y="11151"/>
                  </a:lnTo>
                  <a:lnTo>
                    <a:pt x="202" y="11145"/>
                  </a:lnTo>
                  <a:lnTo>
                    <a:pt x="216" y="11144"/>
                  </a:lnTo>
                  <a:lnTo>
                    <a:pt x="231" y="11147"/>
                  </a:lnTo>
                  <a:lnTo>
                    <a:pt x="243" y="11152"/>
                  </a:lnTo>
                  <a:lnTo>
                    <a:pt x="252" y="11160"/>
                  </a:lnTo>
                  <a:lnTo>
                    <a:pt x="260" y="11170"/>
                  </a:lnTo>
                  <a:lnTo>
                    <a:pt x="264" y="11181"/>
                  </a:lnTo>
                  <a:lnTo>
                    <a:pt x="268" y="11194"/>
                  </a:lnTo>
                  <a:lnTo>
                    <a:pt x="270" y="11217"/>
                  </a:lnTo>
                  <a:lnTo>
                    <a:pt x="269" y="11229"/>
                  </a:lnTo>
                  <a:lnTo>
                    <a:pt x="264" y="11243"/>
                  </a:lnTo>
                  <a:lnTo>
                    <a:pt x="256" y="11259"/>
                  </a:lnTo>
                  <a:lnTo>
                    <a:pt x="245" y="11275"/>
                  </a:lnTo>
                  <a:lnTo>
                    <a:pt x="229" y="11289"/>
                  </a:lnTo>
                  <a:lnTo>
                    <a:pt x="211" y="11303"/>
                  </a:lnTo>
                  <a:lnTo>
                    <a:pt x="190" y="11312"/>
                  </a:lnTo>
                  <a:lnTo>
                    <a:pt x="163" y="11317"/>
                  </a:lnTo>
                  <a:lnTo>
                    <a:pt x="156" y="11317"/>
                  </a:lnTo>
                  <a:lnTo>
                    <a:pt x="149" y="11314"/>
                  </a:lnTo>
                  <a:lnTo>
                    <a:pt x="145" y="11309"/>
                  </a:lnTo>
                  <a:lnTo>
                    <a:pt x="142" y="11303"/>
                  </a:lnTo>
                  <a:lnTo>
                    <a:pt x="144" y="11295"/>
                  </a:lnTo>
                  <a:lnTo>
                    <a:pt x="146" y="11289"/>
                  </a:lnTo>
                  <a:lnTo>
                    <a:pt x="152" y="11284"/>
                  </a:lnTo>
                  <a:lnTo>
                    <a:pt x="158" y="11283"/>
                  </a:lnTo>
                  <a:lnTo>
                    <a:pt x="167" y="11283"/>
                  </a:lnTo>
                  <a:lnTo>
                    <a:pt x="173" y="11287"/>
                  </a:lnTo>
                  <a:lnTo>
                    <a:pt x="177" y="11292"/>
                  </a:lnTo>
                  <a:lnTo>
                    <a:pt x="178" y="11299"/>
                  </a:lnTo>
                  <a:lnTo>
                    <a:pt x="185" y="11296"/>
                  </a:lnTo>
                  <a:lnTo>
                    <a:pt x="191" y="11289"/>
                  </a:lnTo>
                  <a:lnTo>
                    <a:pt x="192" y="11284"/>
                  </a:lnTo>
                  <a:lnTo>
                    <a:pt x="192" y="11277"/>
                  </a:lnTo>
                  <a:lnTo>
                    <a:pt x="191" y="11271"/>
                  </a:lnTo>
                  <a:lnTo>
                    <a:pt x="186" y="11264"/>
                  </a:lnTo>
                  <a:lnTo>
                    <a:pt x="181" y="11259"/>
                  </a:lnTo>
                  <a:lnTo>
                    <a:pt x="173" y="11254"/>
                  </a:lnTo>
                  <a:lnTo>
                    <a:pt x="163" y="11247"/>
                  </a:lnTo>
                  <a:lnTo>
                    <a:pt x="154" y="11240"/>
                  </a:lnTo>
                  <a:lnTo>
                    <a:pt x="145" y="11230"/>
                  </a:lnTo>
                  <a:lnTo>
                    <a:pt x="137" y="11217"/>
                  </a:lnTo>
                  <a:lnTo>
                    <a:pt x="132" y="11202"/>
                  </a:lnTo>
                  <a:lnTo>
                    <a:pt x="130" y="11184"/>
                  </a:lnTo>
                  <a:lnTo>
                    <a:pt x="132" y="11170"/>
                  </a:lnTo>
                  <a:lnTo>
                    <a:pt x="136" y="11160"/>
                  </a:lnTo>
                  <a:lnTo>
                    <a:pt x="141" y="11151"/>
                  </a:lnTo>
                  <a:lnTo>
                    <a:pt x="149" y="11144"/>
                  </a:lnTo>
                  <a:lnTo>
                    <a:pt x="163" y="11134"/>
                  </a:lnTo>
                  <a:lnTo>
                    <a:pt x="170" y="11132"/>
                  </a:lnTo>
                  <a:lnTo>
                    <a:pt x="175" y="11131"/>
                  </a:lnTo>
                  <a:lnTo>
                    <a:pt x="170" y="11126"/>
                  </a:lnTo>
                  <a:lnTo>
                    <a:pt x="167" y="11119"/>
                  </a:lnTo>
                  <a:lnTo>
                    <a:pt x="146" y="11134"/>
                  </a:lnTo>
                  <a:lnTo>
                    <a:pt x="134" y="11139"/>
                  </a:lnTo>
                  <a:lnTo>
                    <a:pt x="120" y="11140"/>
                  </a:lnTo>
                  <a:lnTo>
                    <a:pt x="107" y="11139"/>
                  </a:lnTo>
                  <a:lnTo>
                    <a:pt x="95" y="11134"/>
                  </a:lnTo>
                  <a:lnTo>
                    <a:pt x="84" y="11127"/>
                  </a:lnTo>
                  <a:lnTo>
                    <a:pt x="75" y="11119"/>
                  </a:lnTo>
                  <a:lnTo>
                    <a:pt x="67" y="11110"/>
                  </a:lnTo>
                  <a:lnTo>
                    <a:pt x="62" y="11099"/>
                  </a:lnTo>
                  <a:lnTo>
                    <a:pt x="60" y="11085"/>
                  </a:lnTo>
                  <a:lnTo>
                    <a:pt x="63" y="11064"/>
                  </a:lnTo>
                  <a:lnTo>
                    <a:pt x="72" y="11048"/>
                  </a:lnTo>
                  <a:lnTo>
                    <a:pt x="78" y="11040"/>
                  </a:lnTo>
                  <a:lnTo>
                    <a:pt x="86" y="11036"/>
                  </a:lnTo>
                  <a:lnTo>
                    <a:pt x="96" y="11032"/>
                  </a:lnTo>
                  <a:lnTo>
                    <a:pt x="107" y="11032"/>
                  </a:lnTo>
                  <a:lnTo>
                    <a:pt x="121" y="11036"/>
                  </a:lnTo>
                  <a:lnTo>
                    <a:pt x="130" y="11044"/>
                  </a:lnTo>
                  <a:lnTo>
                    <a:pt x="137" y="11052"/>
                  </a:lnTo>
                  <a:lnTo>
                    <a:pt x="140" y="11061"/>
                  </a:lnTo>
                  <a:lnTo>
                    <a:pt x="140" y="11071"/>
                  </a:lnTo>
                  <a:lnTo>
                    <a:pt x="134" y="11081"/>
                  </a:lnTo>
                  <a:lnTo>
                    <a:pt x="125" y="11087"/>
                  </a:lnTo>
                  <a:lnTo>
                    <a:pt x="120" y="11089"/>
                  </a:lnTo>
                  <a:lnTo>
                    <a:pt x="115" y="11087"/>
                  </a:lnTo>
                  <a:lnTo>
                    <a:pt x="121" y="11082"/>
                  </a:lnTo>
                  <a:lnTo>
                    <a:pt x="125" y="11074"/>
                  </a:lnTo>
                  <a:lnTo>
                    <a:pt x="122" y="11065"/>
                  </a:lnTo>
                  <a:lnTo>
                    <a:pt x="116" y="11057"/>
                  </a:lnTo>
                  <a:lnTo>
                    <a:pt x="104" y="11054"/>
                  </a:lnTo>
                  <a:lnTo>
                    <a:pt x="93" y="11058"/>
                  </a:lnTo>
                  <a:lnTo>
                    <a:pt x="89" y="11062"/>
                  </a:lnTo>
                  <a:lnTo>
                    <a:pt x="86" y="11069"/>
                  </a:lnTo>
                  <a:lnTo>
                    <a:pt x="83" y="11077"/>
                  </a:lnTo>
                  <a:lnTo>
                    <a:pt x="82" y="11087"/>
                  </a:lnTo>
                  <a:lnTo>
                    <a:pt x="83" y="11098"/>
                  </a:lnTo>
                  <a:lnTo>
                    <a:pt x="88" y="11108"/>
                  </a:lnTo>
                  <a:lnTo>
                    <a:pt x="96" y="11116"/>
                  </a:lnTo>
                  <a:lnTo>
                    <a:pt x="107" y="11122"/>
                  </a:lnTo>
                  <a:lnTo>
                    <a:pt x="119" y="11123"/>
                  </a:lnTo>
                  <a:lnTo>
                    <a:pt x="129" y="11122"/>
                  </a:lnTo>
                  <a:lnTo>
                    <a:pt x="141" y="11115"/>
                  </a:lnTo>
                  <a:lnTo>
                    <a:pt x="150" y="11102"/>
                  </a:lnTo>
                  <a:lnTo>
                    <a:pt x="150" y="11082"/>
                  </a:lnTo>
                  <a:lnTo>
                    <a:pt x="149" y="11065"/>
                  </a:lnTo>
                  <a:lnTo>
                    <a:pt x="149" y="11046"/>
                  </a:lnTo>
                  <a:lnTo>
                    <a:pt x="148" y="11009"/>
                  </a:lnTo>
                  <a:lnTo>
                    <a:pt x="148" y="10988"/>
                  </a:lnTo>
                  <a:lnTo>
                    <a:pt x="149" y="10971"/>
                  </a:lnTo>
                  <a:lnTo>
                    <a:pt x="149" y="10942"/>
                  </a:lnTo>
                  <a:lnTo>
                    <a:pt x="148" y="10935"/>
                  </a:lnTo>
                  <a:lnTo>
                    <a:pt x="144" y="10930"/>
                  </a:lnTo>
                  <a:lnTo>
                    <a:pt x="140" y="10929"/>
                  </a:lnTo>
                  <a:lnTo>
                    <a:pt x="134" y="10930"/>
                  </a:lnTo>
                  <a:lnTo>
                    <a:pt x="132" y="10935"/>
                  </a:lnTo>
                  <a:lnTo>
                    <a:pt x="128" y="10947"/>
                  </a:lnTo>
                  <a:lnTo>
                    <a:pt x="124" y="10954"/>
                  </a:lnTo>
                  <a:lnTo>
                    <a:pt x="119" y="10961"/>
                  </a:lnTo>
                  <a:lnTo>
                    <a:pt x="108" y="10965"/>
                  </a:lnTo>
                  <a:lnTo>
                    <a:pt x="93" y="10967"/>
                  </a:lnTo>
                  <a:lnTo>
                    <a:pt x="78" y="10965"/>
                  </a:lnTo>
                  <a:lnTo>
                    <a:pt x="64" y="10957"/>
                  </a:lnTo>
                  <a:lnTo>
                    <a:pt x="55" y="10946"/>
                  </a:lnTo>
                  <a:lnTo>
                    <a:pt x="46" y="10931"/>
                  </a:lnTo>
                  <a:lnTo>
                    <a:pt x="41" y="10916"/>
                  </a:lnTo>
                  <a:lnTo>
                    <a:pt x="37" y="10898"/>
                  </a:lnTo>
                  <a:lnTo>
                    <a:pt x="34" y="10881"/>
                  </a:lnTo>
                  <a:lnTo>
                    <a:pt x="34" y="10867"/>
                  </a:lnTo>
                  <a:lnTo>
                    <a:pt x="37" y="10825"/>
                  </a:lnTo>
                  <a:lnTo>
                    <a:pt x="42" y="10788"/>
                  </a:lnTo>
                  <a:lnTo>
                    <a:pt x="49" y="10751"/>
                  </a:lnTo>
                  <a:lnTo>
                    <a:pt x="56" y="10716"/>
                  </a:lnTo>
                  <a:lnTo>
                    <a:pt x="75" y="10650"/>
                  </a:lnTo>
                  <a:lnTo>
                    <a:pt x="96" y="10588"/>
                  </a:lnTo>
                  <a:lnTo>
                    <a:pt x="119" y="10525"/>
                  </a:lnTo>
                  <a:lnTo>
                    <a:pt x="136" y="10456"/>
                  </a:lnTo>
                  <a:lnTo>
                    <a:pt x="142" y="10422"/>
                  </a:lnTo>
                  <a:lnTo>
                    <a:pt x="148" y="10385"/>
                  </a:lnTo>
                  <a:lnTo>
                    <a:pt x="152" y="10345"/>
                  </a:lnTo>
                  <a:lnTo>
                    <a:pt x="153" y="10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2" name="Freeform 122"/>
            <p:cNvSpPr>
              <a:spLocks/>
            </p:cNvSpPr>
            <p:nvPr/>
          </p:nvSpPr>
          <p:spPr bwMode="auto">
            <a:xfrm>
              <a:off x="10364" y="14092"/>
              <a:ext cx="140" cy="218"/>
            </a:xfrm>
            <a:custGeom>
              <a:avLst/>
              <a:gdLst>
                <a:gd name="T0" fmla="*/ 100 w 140"/>
                <a:gd name="T1" fmla="*/ 27 h 218"/>
                <a:gd name="T2" fmla="*/ 100 w 140"/>
                <a:gd name="T3" fmla="*/ 33 h 218"/>
                <a:gd name="T4" fmla="*/ 122 w 140"/>
                <a:gd name="T5" fmla="*/ 45 h 218"/>
                <a:gd name="T6" fmla="*/ 134 w 140"/>
                <a:gd name="T7" fmla="*/ 61 h 218"/>
                <a:gd name="T8" fmla="*/ 140 w 140"/>
                <a:gd name="T9" fmla="*/ 85 h 218"/>
                <a:gd name="T10" fmla="*/ 133 w 140"/>
                <a:gd name="T11" fmla="*/ 118 h 218"/>
                <a:gd name="T12" fmla="*/ 117 w 140"/>
                <a:gd name="T13" fmla="*/ 141 h 218"/>
                <a:gd name="T14" fmla="*/ 99 w 140"/>
                <a:gd name="T15" fmla="*/ 155 h 218"/>
                <a:gd name="T16" fmla="*/ 84 w 140"/>
                <a:gd name="T17" fmla="*/ 165 h 218"/>
                <a:gd name="T18" fmla="*/ 78 w 140"/>
                <a:gd name="T19" fmla="*/ 178 h 218"/>
                <a:gd name="T20" fmla="*/ 79 w 140"/>
                <a:gd name="T21" fmla="*/ 190 h 218"/>
                <a:gd name="T22" fmla="*/ 93 w 140"/>
                <a:gd name="T23" fmla="*/ 200 h 218"/>
                <a:gd name="T24" fmla="*/ 99 w 140"/>
                <a:gd name="T25" fmla="*/ 188 h 218"/>
                <a:gd name="T26" fmla="*/ 112 w 140"/>
                <a:gd name="T27" fmla="*/ 184 h 218"/>
                <a:gd name="T28" fmla="*/ 124 w 140"/>
                <a:gd name="T29" fmla="*/ 190 h 218"/>
                <a:gd name="T30" fmla="*/ 126 w 140"/>
                <a:gd name="T31" fmla="*/ 204 h 218"/>
                <a:gd name="T32" fmla="*/ 121 w 140"/>
                <a:gd name="T33" fmla="*/ 215 h 218"/>
                <a:gd name="T34" fmla="*/ 108 w 140"/>
                <a:gd name="T35" fmla="*/ 218 h 218"/>
                <a:gd name="T36" fmla="*/ 60 w 140"/>
                <a:gd name="T37" fmla="*/ 204 h 218"/>
                <a:gd name="T38" fmla="*/ 26 w 140"/>
                <a:gd name="T39" fmla="*/ 176 h 218"/>
                <a:gd name="T40" fmla="*/ 6 w 140"/>
                <a:gd name="T41" fmla="*/ 144 h 218"/>
                <a:gd name="T42" fmla="*/ 0 w 140"/>
                <a:gd name="T43" fmla="*/ 118 h 218"/>
                <a:gd name="T44" fmla="*/ 1 w 140"/>
                <a:gd name="T45" fmla="*/ 95 h 218"/>
                <a:gd name="T46" fmla="*/ 10 w 140"/>
                <a:gd name="T47" fmla="*/ 71 h 218"/>
                <a:gd name="T48" fmla="*/ 29 w 140"/>
                <a:gd name="T49" fmla="*/ 53 h 218"/>
                <a:gd name="T50" fmla="*/ 55 w 140"/>
                <a:gd name="T51" fmla="*/ 45 h 218"/>
                <a:gd name="T52" fmla="*/ 83 w 140"/>
                <a:gd name="T53" fmla="*/ 52 h 218"/>
                <a:gd name="T54" fmla="*/ 103 w 140"/>
                <a:gd name="T55" fmla="*/ 77 h 218"/>
                <a:gd name="T56" fmla="*/ 105 w 140"/>
                <a:gd name="T57" fmla="*/ 101 h 218"/>
                <a:gd name="T58" fmla="*/ 100 w 140"/>
                <a:gd name="T59" fmla="*/ 114 h 218"/>
                <a:gd name="T60" fmla="*/ 89 w 140"/>
                <a:gd name="T61" fmla="*/ 118 h 218"/>
                <a:gd name="T62" fmla="*/ 76 w 140"/>
                <a:gd name="T63" fmla="*/ 112 h 218"/>
                <a:gd name="T64" fmla="*/ 72 w 140"/>
                <a:gd name="T65" fmla="*/ 101 h 218"/>
                <a:gd name="T66" fmla="*/ 78 w 140"/>
                <a:gd name="T67" fmla="*/ 87 h 218"/>
                <a:gd name="T68" fmla="*/ 89 w 140"/>
                <a:gd name="T69" fmla="*/ 81 h 218"/>
                <a:gd name="T70" fmla="*/ 79 w 140"/>
                <a:gd name="T71" fmla="*/ 66 h 218"/>
                <a:gd name="T72" fmla="*/ 55 w 140"/>
                <a:gd name="T73" fmla="*/ 62 h 218"/>
                <a:gd name="T74" fmla="*/ 30 w 140"/>
                <a:gd name="T75" fmla="*/ 71 h 218"/>
                <a:gd name="T76" fmla="*/ 19 w 140"/>
                <a:gd name="T77" fmla="*/ 98 h 218"/>
                <a:gd name="T78" fmla="*/ 23 w 140"/>
                <a:gd name="T79" fmla="*/ 116 h 218"/>
                <a:gd name="T80" fmla="*/ 35 w 140"/>
                <a:gd name="T81" fmla="*/ 131 h 218"/>
                <a:gd name="T82" fmla="*/ 71 w 140"/>
                <a:gd name="T83" fmla="*/ 140 h 218"/>
                <a:gd name="T84" fmla="*/ 108 w 140"/>
                <a:gd name="T85" fmla="*/ 126 h 218"/>
                <a:gd name="T86" fmla="*/ 120 w 140"/>
                <a:gd name="T87" fmla="*/ 110 h 218"/>
                <a:gd name="T88" fmla="*/ 125 w 140"/>
                <a:gd name="T89" fmla="*/ 87 h 218"/>
                <a:gd name="T90" fmla="*/ 120 w 140"/>
                <a:gd name="T91" fmla="*/ 64 h 218"/>
                <a:gd name="T92" fmla="*/ 104 w 140"/>
                <a:gd name="T93" fmla="*/ 46 h 218"/>
                <a:gd name="T94" fmla="*/ 82 w 140"/>
                <a:gd name="T95" fmla="*/ 37 h 218"/>
                <a:gd name="T96" fmla="*/ 56 w 140"/>
                <a:gd name="T97" fmla="*/ 35 h 218"/>
                <a:gd name="T98" fmla="*/ 83 w 140"/>
                <a:gd name="T99" fmla="*/ 21 h 218"/>
                <a:gd name="T100" fmla="*/ 91 w 140"/>
                <a:gd name="T101" fmla="*/ 0 h 218"/>
                <a:gd name="T102" fmla="*/ 104 w 140"/>
                <a:gd name="T103" fmla="*/ 20 h 218"/>
                <a:gd name="T104" fmla="*/ 104 w 140"/>
                <a:gd name="T105" fmla="*/ 20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0"/>
                <a:gd name="T160" fmla="*/ 0 h 218"/>
                <a:gd name="T161" fmla="*/ 140 w 140"/>
                <a:gd name="T162" fmla="*/ 218 h 2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0" h="218">
                  <a:moveTo>
                    <a:pt x="104" y="20"/>
                  </a:moveTo>
                  <a:lnTo>
                    <a:pt x="100" y="27"/>
                  </a:lnTo>
                  <a:lnTo>
                    <a:pt x="95" y="32"/>
                  </a:lnTo>
                  <a:lnTo>
                    <a:pt x="100" y="33"/>
                  </a:lnTo>
                  <a:lnTo>
                    <a:pt x="108" y="35"/>
                  </a:lnTo>
                  <a:lnTo>
                    <a:pt x="122" y="45"/>
                  </a:lnTo>
                  <a:lnTo>
                    <a:pt x="129" y="52"/>
                  </a:lnTo>
                  <a:lnTo>
                    <a:pt x="134" y="61"/>
                  </a:lnTo>
                  <a:lnTo>
                    <a:pt x="138" y="71"/>
                  </a:lnTo>
                  <a:lnTo>
                    <a:pt x="140" y="85"/>
                  </a:lnTo>
                  <a:lnTo>
                    <a:pt x="138" y="103"/>
                  </a:lnTo>
                  <a:lnTo>
                    <a:pt x="133" y="118"/>
                  </a:lnTo>
                  <a:lnTo>
                    <a:pt x="125" y="131"/>
                  </a:lnTo>
                  <a:lnTo>
                    <a:pt x="117" y="141"/>
                  </a:lnTo>
                  <a:lnTo>
                    <a:pt x="108" y="148"/>
                  </a:lnTo>
                  <a:lnTo>
                    <a:pt x="99" y="155"/>
                  </a:lnTo>
                  <a:lnTo>
                    <a:pt x="91" y="160"/>
                  </a:lnTo>
                  <a:lnTo>
                    <a:pt x="84" y="165"/>
                  </a:lnTo>
                  <a:lnTo>
                    <a:pt x="79" y="172"/>
                  </a:lnTo>
                  <a:lnTo>
                    <a:pt x="78" y="178"/>
                  </a:lnTo>
                  <a:lnTo>
                    <a:pt x="78" y="185"/>
                  </a:lnTo>
                  <a:lnTo>
                    <a:pt x="79" y="190"/>
                  </a:lnTo>
                  <a:lnTo>
                    <a:pt x="85" y="197"/>
                  </a:lnTo>
                  <a:lnTo>
                    <a:pt x="93" y="200"/>
                  </a:lnTo>
                  <a:lnTo>
                    <a:pt x="95" y="193"/>
                  </a:lnTo>
                  <a:lnTo>
                    <a:pt x="99" y="188"/>
                  </a:lnTo>
                  <a:lnTo>
                    <a:pt x="104" y="184"/>
                  </a:lnTo>
                  <a:lnTo>
                    <a:pt x="112" y="184"/>
                  </a:lnTo>
                  <a:lnTo>
                    <a:pt x="118" y="185"/>
                  </a:lnTo>
                  <a:lnTo>
                    <a:pt x="124" y="190"/>
                  </a:lnTo>
                  <a:lnTo>
                    <a:pt x="126" y="196"/>
                  </a:lnTo>
                  <a:lnTo>
                    <a:pt x="126" y="204"/>
                  </a:lnTo>
                  <a:lnTo>
                    <a:pt x="125" y="210"/>
                  </a:lnTo>
                  <a:lnTo>
                    <a:pt x="121" y="215"/>
                  </a:lnTo>
                  <a:lnTo>
                    <a:pt x="116" y="218"/>
                  </a:lnTo>
                  <a:lnTo>
                    <a:pt x="108" y="218"/>
                  </a:lnTo>
                  <a:lnTo>
                    <a:pt x="82" y="213"/>
                  </a:lnTo>
                  <a:lnTo>
                    <a:pt x="60" y="204"/>
                  </a:lnTo>
                  <a:lnTo>
                    <a:pt x="41" y="190"/>
                  </a:lnTo>
                  <a:lnTo>
                    <a:pt x="26" y="176"/>
                  </a:lnTo>
                  <a:lnTo>
                    <a:pt x="14" y="160"/>
                  </a:lnTo>
                  <a:lnTo>
                    <a:pt x="6" y="144"/>
                  </a:lnTo>
                  <a:lnTo>
                    <a:pt x="1" y="130"/>
                  </a:lnTo>
                  <a:lnTo>
                    <a:pt x="0" y="118"/>
                  </a:lnTo>
                  <a:lnTo>
                    <a:pt x="0" y="107"/>
                  </a:lnTo>
                  <a:lnTo>
                    <a:pt x="1" y="95"/>
                  </a:lnTo>
                  <a:lnTo>
                    <a:pt x="5" y="82"/>
                  </a:lnTo>
                  <a:lnTo>
                    <a:pt x="10" y="71"/>
                  </a:lnTo>
                  <a:lnTo>
                    <a:pt x="18" y="61"/>
                  </a:lnTo>
                  <a:lnTo>
                    <a:pt x="29" y="53"/>
                  </a:lnTo>
                  <a:lnTo>
                    <a:pt x="41" y="48"/>
                  </a:lnTo>
                  <a:lnTo>
                    <a:pt x="55" y="45"/>
                  </a:lnTo>
                  <a:lnTo>
                    <a:pt x="70" y="46"/>
                  </a:lnTo>
                  <a:lnTo>
                    <a:pt x="83" y="52"/>
                  </a:lnTo>
                  <a:lnTo>
                    <a:pt x="99" y="68"/>
                  </a:lnTo>
                  <a:lnTo>
                    <a:pt x="103" y="77"/>
                  </a:lnTo>
                  <a:lnTo>
                    <a:pt x="105" y="86"/>
                  </a:lnTo>
                  <a:lnTo>
                    <a:pt x="105" y="101"/>
                  </a:lnTo>
                  <a:lnTo>
                    <a:pt x="104" y="107"/>
                  </a:lnTo>
                  <a:lnTo>
                    <a:pt x="100" y="114"/>
                  </a:lnTo>
                  <a:lnTo>
                    <a:pt x="95" y="116"/>
                  </a:lnTo>
                  <a:lnTo>
                    <a:pt x="89" y="118"/>
                  </a:lnTo>
                  <a:lnTo>
                    <a:pt x="82" y="116"/>
                  </a:lnTo>
                  <a:lnTo>
                    <a:pt x="76" y="112"/>
                  </a:lnTo>
                  <a:lnTo>
                    <a:pt x="74" y="107"/>
                  </a:lnTo>
                  <a:lnTo>
                    <a:pt x="72" y="101"/>
                  </a:lnTo>
                  <a:lnTo>
                    <a:pt x="74" y="93"/>
                  </a:lnTo>
                  <a:lnTo>
                    <a:pt x="78" y="87"/>
                  </a:lnTo>
                  <a:lnTo>
                    <a:pt x="83" y="82"/>
                  </a:lnTo>
                  <a:lnTo>
                    <a:pt x="89" y="81"/>
                  </a:lnTo>
                  <a:lnTo>
                    <a:pt x="87" y="73"/>
                  </a:lnTo>
                  <a:lnTo>
                    <a:pt x="79" y="66"/>
                  </a:lnTo>
                  <a:lnTo>
                    <a:pt x="67" y="62"/>
                  </a:lnTo>
                  <a:lnTo>
                    <a:pt x="55" y="62"/>
                  </a:lnTo>
                  <a:lnTo>
                    <a:pt x="42" y="65"/>
                  </a:lnTo>
                  <a:lnTo>
                    <a:pt x="30" y="71"/>
                  </a:lnTo>
                  <a:lnTo>
                    <a:pt x="22" y="82"/>
                  </a:lnTo>
                  <a:lnTo>
                    <a:pt x="19" y="98"/>
                  </a:lnTo>
                  <a:lnTo>
                    <a:pt x="21" y="107"/>
                  </a:lnTo>
                  <a:lnTo>
                    <a:pt x="23" y="116"/>
                  </a:lnTo>
                  <a:lnTo>
                    <a:pt x="29" y="123"/>
                  </a:lnTo>
                  <a:lnTo>
                    <a:pt x="35" y="131"/>
                  </a:lnTo>
                  <a:lnTo>
                    <a:pt x="52" y="138"/>
                  </a:lnTo>
                  <a:lnTo>
                    <a:pt x="71" y="140"/>
                  </a:lnTo>
                  <a:lnTo>
                    <a:pt x="91" y="136"/>
                  </a:lnTo>
                  <a:lnTo>
                    <a:pt x="108" y="126"/>
                  </a:lnTo>
                  <a:lnTo>
                    <a:pt x="115" y="118"/>
                  </a:lnTo>
                  <a:lnTo>
                    <a:pt x="120" y="110"/>
                  </a:lnTo>
                  <a:lnTo>
                    <a:pt x="124" y="99"/>
                  </a:lnTo>
                  <a:lnTo>
                    <a:pt x="125" y="87"/>
                  </a:lnTo>
                  <a:lnTo>
                    <a:pt x="124" y="74"/>
                  </a:lnTo>
                  <a:lnTo>
                    <a:pt x="120" y="64"/>
                  </a:lnTo>
                  <a:lnTo>
                    <a:pt x="113" y="54"/>
                  </a:lnTo>
                  <a:lnTo>
                    <a:pt x="104" y="46"/>
                  </a:lnTo>
                  <a:lnTo>
                    <a:pt x="93" y="41"/>
                  </a:lnTo>
                  <a:lnTo>
                    <a:pt x="82" y="37"/>
                  </a:lnTo>
                  <a:lnTo>
                    <a:pt x="70" y="35"/>
                  </a:lnTo>
                  <a:lnTo>
                    <a:pt x="56" y="35"/>
                  </a:lnTo>
                  <a:lnTo>
                    <a:pt x="72" y="29"/>
                  </a:lnTo>
                  <a:lnTo>
                    <a:pt x="83" y="21"/>
                  </a:lnTo>
                  <a:lnTo>
                    <a:pt x="88" y="11"/>
                  </a:lnTo>
                  <a:lnTo>
                    <a:pt x="91" y="0"/>
                  </a:lnTo>
                  <a:lnTo>
                    <a:pt x="96" y="11"/>
                  </a:lnTo>
                  <a:lnTo>
                    <a:pt x="104" y="20"/>
                  </a:lnTo>
                  <a:lnTo>
                    <a:pt x="101" y="20"/>
                  </a:lnTo>
                  <a:lnTo>
                    <a:pt x="10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 name="Freeform 123"/>
            <p:cNvSpPr>
              <a:spLocks/>
            </p:cNvSpPr>
            <p:nvPr/>
          </p:nvSpPr>
          <p:spPr bwMode="auto">
            <a:xfrm>
              <a:off x="10436" y="2150"/>
              <a:ext cx="169" cy="882"/>
            </a:xfrm>
            <a:custGeom>
              <a:avLst/>
              <a:gdLst>
                <a:gd name="T0" fmla="*/ 49 w 169"/>
                <a:gd name="T1" fmla="*/ 662 h 882"/>
                <a:gd name="T2" fmla="*/ 58 w 169"/>
                <a:gd name="T3" fmla="*/ 539 h 882"/>
                <a:gd name="T4" fmla="*/ 122 w 169"/>
                <a:gd name="T5" fmla="*/ 473 h 882"/>
                <a:gd name="T6" fmla="*/ 168 w 169"/>
                <a:gd name="T7" fmla="*/ 402 h 882"/>
                <a:gd name="T8" fmla="*/ 136 w 169"/>
                <a:gd name="T9" fmla="*/ 345 h 882"/>
                <a:gd name="T10" fmla="*/ 110 w 169"/>
                <a:gd name="T11" fmla="*/ 305 h 882"/>
                <a:gd name="T12" fmla="*/ 134 w 169"/>
                <a:gd name="T13" fmla="*/ 305 h 882"/>
                <a:gd name="T14" fmla="*/ 148 w 169"/>
                <a:gd name="T15" fmla="*/ 275 h 882"/>
                <a:gd name="T16" fmla="*/ 83 w 169"/>
                <a:gd name="T17" fmla="*/ 285 h 882"/>
                <a:gd name="T18" fmla="*/ 29 w 169"/>
                <a:gd name="T19" fmla="*/ 384 h 882"/>
                <a:gd name="T20" fmla="*/ 65 w 169"/>
                <a:gd name="T21" fmla="*/ 437 h 882"/>
                <a:gd name="T22" fmla="*/ 119 w 169"/>
                <a:gd name="T23" fmla="*/ 432 h 882"/>
                <a:gd name="T24" fmla="*/ 134 w 169"/>
                <a:gd name="T25" fmla="*/ 382 h 882"/>
                <a:gd name="T26" fmla="*/ 102 w 169"/>
                <a:gd name="T27" fmla="*/ 384 h 882"/>
                <a:gd name="T28" fmla="*/ 118 w 169"/>
                <a:gd name="T29" fmla="*/ 407 h 882"/>
                <a:gd name="T30" fmla="*/ 82 w 169"/>
                <a:gd name="T31" fmla="*/ 428 h 882"/>
                <a:gd name="T32" fmla="*/ 52 w 169"/>
                <a:gd name="T33" fmla="*/ 379 h 882"/>
                <a:gd name="T34" fmla="*/ 102 w 169"/>
                <a:gd name="T35" fmla="*/ 349 h 882"/>
                <a:gd name="T36" fmla="*/ 153 w 169"/>
                <a:gd name="T37" fmla="*/ 400 h 882"/>
                <a:gd name="T38" fmla="*/ 106 w 169"/>
                <a:gd name="T39" fmla="*/ 453 h 882"/>
                <a:gd name="T40" fmla="*/ 27 w 169"/>
                <a:gd name="T41" fmla="*/ 415 h 882"/>
                <a:gd name="T42" fmla="*/ 27 w 169"/>
                <a:gd name="T43" fmla="*/ 320 h 882"/>
                <a:gd name="T44" fmla="*/ 107 w 169"/>
                <a:gd name="T45" fmla="*/ 254 h 882"/>
                <a:gd name="T46" fmla="*/ 149 w 169"/>
                <a:gd name="T47" fmla="*/ 234 h 882"/>
                <a:gd name="T48" fmla="*/ 156 w 169"/>
                <a:gd name="T49" fmla="*/ 95 h 882"/>
                <a:gd name="T50" fmla="*/ 140 w 169"/>
                <a:gd name="T51" fmla="*/ 57 h 882"/>
                <a:gd name="T52" fmla="*/ 167 w 169"/>
                <a:gd name="T53" fmla="*/ 21 h 882"/>
                <a:gd name="T54" fmla="*/ 131 w 169"/>
                <a:gd name="T55" fmla="*/ 16 h 882"/>
                <a:gd name="T56" fmla="*/ 111 w 169"/>
                <a:gd name="T57" fmla="*/ 75 h 882"/>
                <a:gd name="T58" fmla="*/ 147 w 169"/>
                <a:gd name="T59" fmla="*/ 127 h 882"/>
                <a:gd name="T60" fmla="*/ 142 w 169"/>
                <a:gd name="T61" fmla="*/ 226 h 882"/>
                <a:gd name="T62" fmla="*/ 82 w 169"/>
                <a:gd name="T63" fmla="*/ 234 h 882"/>
                <a:gd name="T64" fmla="*/ 13 w 169"/>
                <a:gd name="T65" fmla="*/ 217 h 882"/>
                <a:gd name="T66" fmla="*/ 7 w 169"/>
                <a:gd name="T67" fmla="*/ 255 h 882"/>
                <a:gd name="T68" fmla="*/ 20 w 169"/>
                <a:gd name="T69" fmla="*/ 237 h 882"/>
                <a:gd name="T70" fmla="*/ 52 w 169"/>
                <a:gd name="T71" fmla="*/ 258 h 882"/>
                <a:gd name="T72" fmla="*/ 4 w 169"/>
                <a:gd name="T73" fmla="*/ 336 h 882"/>
                <a:gd name="T74" fmla="*/ 20 w 169"/>
                <a:gd name="T75" fmla="*/ 431 h 882"/>
                <a:gd name="T76" fmla="*/ 65 w 169"/>
                <a:gd name="T77" fmla="*/ 481 h 882"/>
                <a:gd name="T78" fmla="*/ 28 w 169"/>
                <a:gd name="T79" fmla="*/ 491 h 882"/>
                <a:gd name="T80" fmla="*/ 50 w 169"/>
                <a:gd name="T81" fmla="*/ 474 h 882"/>
                <a:gd name="T82" fmla="*/ 24 w 169"/>
                <a:gd name="T83" fmla="*/ 460 h 882"/>
                <a:gd name="T84" fmla="*/ 16 w 169"/>
                <a:gd name="T85" fmla="*/ 511 h 882"/>
                <a:gd name="T86" fmla="*/ 19 w 169"/>
                <a:gd name="T87" fmla="*/ 573 h 882"/>
                <a:gd name="T88" fmla="*/ 33 w 169"/>
                <a:gd name="T89" fmla="*/ 693 h 882"/>
                <a:gd name="T90" fmla="*/ 79 w 169"/>
                <a:gd name="T91" fmla="*/ 751 h 882"/>
                <a:gd name="T92" fmla="*/ 87 w 169"/>
                <a:gd name="T93" fmla="*/ 804 h 882"/>
                <a:gd name="T94" fmla="*/ 45 w 169"/>
                <a:gd name="T95" fmla="*/ 799 h 882"/>
                <a:gd name="T96" fmla="*/ 62 w 169"/>
                <a:gd name="T97" fmla="*/ 775 h 882"/>
                <a:gd name="T98" fmla="*/ 53 w 169"/>
                <a:gd name="T99" fmla="*/ 763 h 882"/>
                <a:gd name="T100" fmla="*/ 19 w 169"/>
                <a:gd name="T101" fmla="*/ 786 h 882"/>
                <a:gd name="T102" fmla="*/ 29 w 169"/>
                <a:gd name="T103" fmla="*/ 828 h 882"/>
                <a:gd name="T104" fmla="*/ 15 w 169"/>
                <a:gd name="T105" fmla="*/ 882 h 882"/>
                <a:gd name="T106" fmla="*/ 98 w 169"/>
                <a:gd name="T107" fmla="*/ 816 h 882"/>
                <a:gd name="T108" fmla="*/ 167 w 169"/>
                <a:gd name="T109" fmla="*/ 779 h 882"/>
                <a:gd name="T110" fmla="*/ 110 w 169"/>
                <a:gd name="T111" fmla="*/ 749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
                <a:gd name="T169" fmla="*/ 0 h 882"/>
                <a:gd name="T170" fmla="*/ 169 w 169"/>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 h="882">
                  <a:moveTo>
                    <a:pt x="110" y="749"/>
                  </a:moveTo>
                  <a:lnTo>
                    <a:pt x="89" y="726"/>
                  </a:lnTo>
                  <a:lnTo>
                    <a:pt x="68" y="701"/>
                  </a:lnTo>
                  <a:lnTo>
                    <a:pt x="57" y="683"/>
                  </a:lnTo>
                  <a:lnTo>
                    <a:pt x="49" y="662"/>
                  </a:lnTo>
                  <a:lnTo>
                    <a:pt x="44" y="641"/>
                  </a:lnTo>
                  <a:lnTo>
                    <a:pt x="40" y="618"/>
                  </a:lnTo>
                  <a:lnTo>
                    <a:pt x="41" y="588"/>
                  </a:lnTo>
                  <a:lnTo>
                    <a:pt x="48" y="561"/>
                  </a:lnTo>
                  <a:lnTo>
                    <a:pt x="58" y="539"/>
                  </a:lnTo>
                  <a:lnTo>
                    <a:pt x="72" y="520"/>
                  </a:lnTo>
                  <a:lnTo>
                    <a:pt x="85" y="505"/>
                  </a:lnTo>
                  <a:lnTo>
                    <a:pt x="99" y="493"/>
                  </a:lnTo>
                  <a:lnTo>
                    <a:pt x="111" y="482"/>
                  </a:lnTo>
                  <a:lnTo>
                    <a:pt x="122" y="473"/>
                  </a:lnTo>
                  <a:lnTo>
                    <a:pt x="134" y="462"/>
                  </a:lnTo>
                  <a:lnTo>
                    <a:pt x="144" y="449"/>
                  </a:lnTo>
                  <a:lnTo>
                    <a:pt x="156" y="435"/>
                  </a:lnTo>
                  <a:lnTo>
                    <a:pt x="164" y="419"/>
                  </a:lnTo>
                  <a:lnTo>
                    <a:pt x="168" y="402"/>
                  </a:lnTo>
                  <a:lnTo>
                    <a:pt x="165" y="383"/>
                  </a:lnTo>
                  <a:lnTo>
                    <a:pt x="161" y="374"/>
                  </a:lnTo>
                  <a:lnTo>
                    <a:pt x="155" y="363"/>
                  </a:lnTo>
                  <a:lnTo>
                    <a:pt x="147" y="354"/>
                  </a:lnTo>
                  <a:lnTo>
                    <a:pt x="136" y="345"/>
                  </a:lnTo>
                  <a:lnTo>
                    <a:pt x="130" y="338"/>
                  </a:lnTo>
                  <a:lnTo>
                    <a:pt x="123" y="333"/>
                  </a:lnTo>
                  <a:lnTo>
                    <a:pt x="113" y="320"/>
                  </a:lnTo>
                  <a:lnTo>
                    <a:pt x="110" y="312"/>
                  </a:lnTo>
                  <a:lnTo>
                    <a:pt x="110" y="305"/>
                  </a:lnTo>
                  <a:lnTo>
                    <a:pt x="114" y="297"/>
                  </a:lnTo>
                  <a:lnTo>
                    <a:pt x="122" y="289"/>
                  </a:lnTo>
                  <a:lnTo>
                    <a:pt x="122" y="296"/>
                  </a:lnTo>
                  <a:lnTo>
                    <a:pt x="124" y="300"/>
                  </a:lnTo>
                  <a:lnTo>
                    <a:pt x="134" y="305"/>
                  </a:lnTo>
                  <a:lnTo>
                    <a:pt x="143" y="304"/>
                  </a:lnTo>
                  <a:lnTo>
                    <a:pt x="152" y="300"/>
                  </a:lnTo>
                  <a:lnTo>
                    <a:pt x="155" y="293"/>
                  </a:lnTo>
                  <a:lnTo>
                    <a:pt x="153" y="284"/>
                  </a:lnTo>
                  <a:lnTo>
                    <a:pt x="148" y="275"/>
                  </a:lnTo>
                  <a:lnTo>
                    <a:pt x="143" y="272"/>
                  </a:lnTo>
                  <a:lnTo>
                    <a:pt x="135" y="271"/>
                  </a:lnTo>
                  <a:lnTo>
                    <a:pt x="119" y="271"/>
                  </a:lnTo>
                  <a:lnTo>
                    <a:pt x="101" y="276"/>
                  </a:lnTo>
                  <a:lnTo>
                    <a:pt x="83" y="285"/>
                  </a:lnTo>
                  <a:lnTo>
                    <a:pt x="66" y="300"/>
                  </a:lnTo>
                  <a:lnTo>
                    <a:pt x="50" y="316"/>
                  </a:lnTo>
                  <a:lnTo>
                    <a:pt x="40" y="336"/>
                  </a:lnTo>
                  <a:lnTo>
                    <a:pt x="32" y="358"/>
                  </a:lnTo>
                  <a:lnTo>
                    <a:pt x="29" y="384"/>
                  </a:lnTo>
                  <a:lnTo>
                    <a:pt x="31" y="399"/>
                  </a:lnTo>
                  <a:lnTo>
                    <a:pt x="36" y="411"/>
                  </a:lnTo>
                  <a:lnTo>
                    <a:pt x="44" y="421"/>
                  </a:lnTo>
                  <a:lnTo>
                    <a:pt x="53" y="431"/>
                  </a:lnTo>
                  <a:lnTo>
                    <a:pt x="65" y="437"/>
                  </a:lnTo>
                  <a:lnTo>
                    <a:pt x="77" y="441"/>
                  </a:lnTo>
                  <a:lnTo>
                    <a:pt x="89" y="443"/>
                  </a:lnTo>
                  <a:lnTo>
                    <a:pt x="101" y="441"/>
                  </a:lnTo>
                  <a:lnTo>
                    <a:pt x="111" y="437"/>
                  </a:lnTo>
                  <a:lnTo>
                    <a:pt x="119" y="432"/>
                  </a:lnTo>
                  <a:lnTo>
                    <a:pt x="127" y="425"/>
                  </a:lnTo>
                  <a:lnTo>
                    <a:pt x="132" y="419"/>
                  </a:lnTo>
                  <a:lnTo>
                    <a:pt x="138" y="403"/>
                  </a:lnTo>
                  <a:lnTo>
                    <a:pt x="136" y="388"/>
                  </a:lnTo>
                  <a:lnTo>
                    <a:pt x="134" y="382"/>
                  </a:lnTo>
                  <a:lnTo>
                    <a:pt x="131" y="376"/>
                  </a:lnTo>
                  <a:lnTo>
                    <a:pt x="123" y="371"/>
                  </a:lnTo>
                  <a:lnTo>
                    <a:pt x="115" y="371"/>
                  </a:lnTo>
                  <a:lnTo>
                    <a:pt x="107" y="375"/>
                  </a:lnTo>
                  <a:lnTo>
                    <a:pt x="102" y="384"/>
                  </a:lnTo>
                  <a:lnTo>
                    <a:pt x="101" y="394"/>
                  </a:lnTo>
                  <a:lnTo>
                    <a:pt x="102" y="399"/>
                  </a:lnTo>
                  <a:lnTo>
                    <a:pt x="105" y="403"/>
                  </a:lnTo>
                  <a:lnTo>
                    <a:pt x="110" y="406"/>
                  </a:lnTo>
                  <a:lnTo>
                    <a:pt x="118" y="407"/>
                  </a:lnTo>
                  <a:lnTo>
                    <a:pt x="115" y="413"/>
                  </a:lnTo>
                  <a:lnTo>
                    <a:pt x="111" y="419"/>
                  </a:lnTo>
                  <a:lnTo>
                    <a:pt x="98" y="427"/>
                  </a:lnTo>
                  <a:lnTo>
                    <a:pt x="90" y="428"/>
                  </a:lnTo>
                  <a:lnTo>
                    <a:pt x="82" y="428"/>
                  </a:lnTo>
                  <a:lnTo>
                    <a:pt x="73" y="427"/>
                  </a:lnTo>
                  <a:lnTo>
                    <a:pt x="64" y="421"/>
                  </a:lnTo>
                  <a:lnTo>
                    <a:pt x="53" y="411"/>
                  </a:lnTo>
                  <a:lnTo>
                    <a:pt x="49" y="395"/>
                  </a:lnTo>
                  <a:lnTo>
                    <a:pt x="52" y="379"/>
                  </a:lnTo>
                  <a:lnTo>
                    <a:pt x="56" y="371"/>
                  </a:lnTo>
                  <a:lnTo>
                    <a:pt x="61" y="363"/>
                  </a:lnTo>
                  <a:lnTo>
                    <a:pt x="73" y="355"/>
                  </a:lnTo>
                  <a:lnTo>
                    <a:pt x="86" y="350"/>
                  </a:lnTo>
                  <a:lnTo>
                    <a:pt x="102" y="349"/>
                  </a:lnTo>
                  <a:lnTo>
                    <a:pt x="116" y="350"/>
                  </a:lnTo>
                  <a:lnTo>
                    <a:pt x="131" y="357"/>
                  </a:lnTo>
                  <a:lnTo>
                    <a:pt x="143" y="367"/>
                  </a:lnTo>
                  <a:lnTo>
                    <a:pt x="151" y="382"/>
                  </a:lnTo>
                  <a:lnTo>
                    <a:pt x="153" y="400"/>
                  </a:lnTo>
                  <a:lnTo>
                    <a:pt x="152" y="411"/>
                  </a:lnTo>
                  <a:lnTo>
                    <a:pt x="149" y="420"/>
                  </a:lnTo>
                  <a:lnTo>
                    <a:pt x="139" y="436"/>
                  </a:lnTo>
                  <a:lnTo>
                    <a:pt x="124" y="446"/>
                  </a:lnTo>
                  <a:lnTo>
                    <a:pt x="106" y="453"/>
                  </a:lnTo>
                  <a:lnTo>
                    <a:pt x="87" y="454"/>
                  </a:lnTo>
                  <a:lnTo>
                    <a:pt x="66" y="450"/>
                  </a:lnTo>
                  <a:lnTo>
                    <a:pt x="49" y="443"/>
                  </a:lnTo>
                  <a:lnTo>
                    <a:pt x="36" y="431"/>
                  </a:lnTo>
                  <a:lnTo>
                    <a:pt x="27" y="415"/>
                  </a:lnTo>
                  <a:lnTo>
                    <a:pt x="20" y="396"/>
                  </a:lnTo>
                  <a:lnTo>
                    <a:pt x="16" y="378"/>
                  </a:lnTo>
                  <a:lnTo>
                    <a:pt x="17" y="357"/>
                  </a:lnTo>
                  <a:lnTo>
                    <a:pt x="20" y="338"/>
                  </a:lnTo>
                  <a:lnTo>
                    <a:pt x="27" y="320"/>
                  </a:lnTo>
                  <a:lnTo>
                    <a:pt x="36" y="304"/>
                  </a:lnTo>
                  <a:lnTo>
                    <a:pt x="49" y="289"/>
                  </a:lnTo>
                  <a:lnTo>
                    <a:pt x="64" y="277"/>
                  </a:lnTo>
                  <a:lnTo>
                    <a:pt x="79" y="268"/>
                  </a:lnTo>
                  <a:lnTo>
                    <a:pt x="107" y="254"/>
                  </a:lnTo>
                  <a:lnTo>
                    <a:pt x="119" y="248"/>
                  </a:lnTo>
                  <a:lnTo>
                    <a:pt x="130" y="244"/>
                  </a:lnTo>
                  <a:lnTo>
                    <a:pt x="139" y="240"/>
                  </a:lnTo>
                  <a:lnTo>
                    <a:pt x="146" y="237"/>
                  </a:lnTo>
                  <a:lnTo>
                    <a:pt x="149" y="234"/>
                  </a:lnTo>
                  <a:lnTo>
                    <a:pt x="157" y="226"/>
                  </a:lnTo>
                  <a:lnTo>
                    <a:pt x="159" y="221"/>
                  </a:lnTo>
                  <a:lnTo>
                    <a:pt x="160" y="211"/>
                  </a:lnTo>
                  <a:lnTo>
                    <a:pt x="157" y="209"/>
                  </a:lnTo>
                  <a:lnTo>
                    <a:pt x="156" y="95"/>
                  </a:lnTo>
                  <a:lnTo>
                    <a:pt x="157" y="97"/>
                  </a:lnTo>
                  <a:lnTo>
                    <a:pt x="149" y="90"/>
                  </a:lnTo>
                  <a:lnTo>
                    <a:pt x="143" y="81"/>
                  </a:lnTo>
                  <a:lnTo>
                    <a:pt x="140" y="69"/>
                  </a:lnTo>
                  <a:lnTo>
                    <a:pt x="140" y="57"/>
                  </a:lnTo>
                  <a:lnTo>
                    <a:pt x="143" y="45"/>
                  </a:lnTo>
                  <a:lnTo>
                    <a:pt x="148" y="35"/>
                  </a:lnTo>
                  <a:lnTo>
                    <a:pt x="157" y="27"/>
                  </a:lnTo>
                  <a:lnTo>
                    <a:pt x="169" y="23"/>
                  </a:lnTo>
                  <a:lnTo>
                    <a:pt x="167" y="21"/>
                  </a:lnTo>
                  <a:lnTo>
                    <a:pt x="167" y="0"/>
                  </a:lnTo>
                  <a:lnTo>
                    <a:pt x="169" y="1"/>
                  </a:lnTo>
                  <a:lnTo>
                    <a:pt x="149" y="5"/>
                  </a:lnTo>
                  <a:lnTo>
                    <a:pt x="140" y="9"/>
                  </a:lnTo>
                  <a:lnTo>
                    <a:pt x="131" y="16"/>
                  </a:lnTo>
                  <a:lnTo>
                    <a:pt x="122" y="24"/>
                  </a:lnTo>
                  <a:lnTo>
                    <a:pt x="116" y="33"/>
                  </a:lnTo>
                  <a:lnTo>
                    <a:pt x="111" y="46"/>
                  </a:lnTo>
                  <a:lnTo>
                    <a:pt x="110" y="61"/>
                  </a:lnTo>
                  <a:lnTo>
                    <a:pt x="111" y="75"/>
                  </a:lnTo>
                  <a:lnTo>
                    <a:pt x="113" y="87"/>
                  </a:lnTo>
                  <a:lnTo>
                    <a:pt x="115" y="98"/>
                  </a:lnTo>
                  <a:lnTo>
                    <a:pt x="120" y="106"/>
                  </a:lnTo>
                  <a:lnTo>
                    <a:pt x="131" y="118"/>
                  </a:lnTo>
                  <a:lnTo>
                    <a:pt x="147" y="127"/>
                  </a:lnTo>
                  <a:lnTo>
                    <a:pt x="146" y="127"/>
                  </a:lnTo>
                  <a:lnTo>
                    <a:pt x="149" y="211"/>
                  </a:lnTo>
                  <a:lnTo>
                    <a:pt x="152" y="213"/>
                  </a:lnTo>
                  <a:lnTo>
                    <a:pt x="148" y="221"/>
                  </a:lnTo>
                  <a:lnTo>
                    <a:pt x="142" y="226"/>
                  </a:lnTo>
                  <a:lnTo>
                    <a:pt x="131" y="231"/>
                  </a:lnTo>
                  <a:lnTo>
                    <a:pt x="120" y="235"/>
                  </a:lnTo>
                  <a:lnTo>
                    <a:pt x="97" y="238"/>
                  </a:lnTo>
                  <a:lnTo>
                    <a:pt x="87" y="237"/>
                  </a:lnTo>
                  <a:lnTo>
                    <a:pt x="82" y="234"/>
                  </a:lnTo>
                  <a:lnTo>
                    <a:pt x="61" y="221"/>
                  </a:lnTo>
                  <a:lnTo>
                    <a:pt x="41" y="214"/>
                  </a:lnTo>
                  <a:lnTo>
                    <a:pt x="31" y="213"/>
                  </a:lnTo>
                  <a:lnTo>
                    <a:pt x="21" y="214"/>
                  </a:lnTo>
                  <a:lnTo>
                    <a:pt x="13" y="217"/>
                  </a:lnTo>
                  <a:lnTo>
                    <a:pt x="8" y="222"/>
                  </a:lnTo>
                  <a:lnTo>
                    <a:pt x="4" y="227"/>
                  </a:lnTo>
                  <a:lnTo>
                    <a:pt x="2" y="234"/>
                  </a:lnTo>
                  <a:lnTo>
                    <a:pt x="2" y="246"/>
                  </a:lnTo>
                  <a:lnTo>
                    <a:pt x="7" y="255"/>
                  </a:lnTo>
                  <a:lnTo>
                    <a:pt x="12" y="258"/>
                  </a:lnTo>
                  <a:lnTo>
                    <a:pt x="19" y="259"/>
                  </a:lnTo>
                  <a:lnTo>
                    <a:pt x="15" y="252"/>
                  </a:lnTo>
                  <a:lnTo>
                    <a:pt x="16" y="243"/>
                  </a:lnTo>
                  <a:lnTo>
                    <a:pt x="20" y="237"/>
                  </a:lnTo>
                  <a:lnTo>
                    <a:pt x="29" y="234"/>
                  </a:lnTo>
                  <a:lnTo>
                    <a:pt x="40" y="237"/>
                  </a:lnTo>
                  <a:lnTo>
                    <a:pt x="49" y="244"/>
                  </a:lnTo>
                  <a:lnTo>
                    <a:pt x="52" y="251"/>
                  </a:lnTo>
                  <a:lnTo>
                    <a:pt x="52" y="258"/>
                  </a:lnTo>
                  <a:lnTo>
                    <a:pt x="49" y="264"/>
                  </a:lnTo>
                  <a:lnTo>
                    <a:pt x="44" y="272"/>
                  </a:lnTo>
                  <a:lnTo>
                    <a:pt x="29" y="291"/>
                  </a:lnTo>
                  <a:lnTo>
                    <a:pt x="15" y="312"/>
                  </a:lnTo>
                  <a:lnTo>
                    <a:pt x="4" y="336"/>
                  </a:lnTo>
                  <a:lnTo>
                    <a:pt x="2" y="350"/>
                  </a:lnTo>
                  <a:lnTo>
                    <a:pt x="0" y="367"/>
                  </a:lnTo>
                  <a:lnTo>
                    <a:pt x="3" y="391"/>
                  </a:lnTo>
                  <a:lnTo>
                    <a:pt x="10" y="412"/>
                  </a:lnTo>
                  <a:lnTo>
                    <a:pt x="20" y="431"/>
                  </a:lnTo>
                  <a:lnTo>
                    <a:pt x="36" y="445"/>
                  </a:lnTo>
                  <a:lnTo>
                    <a:pt x="49" y="456"/>
                  </a:lnTo>
                  <a:lnTo>
                    <a:pt x="60" y="465"/>
                  </a:lnTo>
                  <a:lnTo>
                    <a:pt x="65" y="476"/>
                  </a:lnTo>
                  <a:lnTo>
                    <a:pt x="65" y="481"/>
                  </a:lnTo>
                  <a:lnTo>
                    <a:pt x="64" y="487"/>
                  </a:lnTo>
                  <a:lnTo>
                    <a:pt x="56" y="497"/>
                  </a:lnTo>
                  <a:lnTo>
                    <a:pt x="45" y="499"/>
                  </a:lnTo>
                  <a:lnTo>
                    <a:pt x="35" y="498"/>
                  </a:lnTo>
                  <a:lnTo>
                    <a:pt x="28" y="491"/>
                  </a:lnTo>
                  <a:lnTo>
                    <a:pt x="36" y="493"/>
                  </a:lnTo>
                  <a:lnTo>
                    <a:pt x="43" y="490"/>
                  </a:lnTo>
                  <a:lnTo>
                    <a:pt x="48" y="486"/>
                  </a:lnTo>
                  <a:lnTo>
                    <a:pt x="49" y="481"/>
                  </a:lnTo>
                  <a:lnTo>
                    <a:pt x="50" y="474"/>
                  </a:lnTo>
                  <a:lnTo>
                    <a:pt x="48" y="469"/>
                  </a:lnTo>
                  <a:lnTo>
                    <a:pt x="44" y="464"/>
                  </a:lnTo>
                  <a:lnTo>
                    <a:pt x="39" y="460"/>
                  </a:lnTo>
                  <a:lnTo>
                    <a:pt x="31" y="458"/>
                  </a:lnTo>
                  <a:lnTo>
                    <a:pt x="24" y="460"/>
                  </a:lnTo>
                  <a:lnTo>
                    <a:pt x="17" y="465"/>
                  </a:lnTo>
                  <a:lnTo>
                    <a:pt x="12" y="473"/>
                  </a:lnTo>
                  <a:lnTo>
                    <a:pt x="11" y="483"/>
                  </a:lnTo>
                  <a:lnTo>
                    <a:pt x="11" y="497"/>
                  </a:lnTo>
                  <a:lnTo>
                    <a:pt x="16" y="511"/>
                  </a:lnTo>
                  <a:lnTo>
                    <a:pt x="28" y="524"/>
                  </a:lnTo>
                  <a:lnTo>
                    <a:pt x="27" y="527"/>
                  </a:lnTo>
                  <a:lnTo>
                    <a:pt x="24" y="532"/>
                  </a:lnTo>
                  <a:lnTo>
                    <a:pt x="21" y="549"/>
                  </a:lnTo>
                  <a:lnTo>
                    <a:pt x="19" y="573"/>
                  </a:lnTo>
                  <a:lnTo>
                    <a:pt x="17" y="600"/>
                  </a:lnTo>
                  <a:lnTo>
                    <a:pt x="17" y="629"/>
                  </a:lnTo>
                  <a:lnTo>
                    <a:pt x="21" y="656"/>
                  </a:lnTo>
                  <a:lnTo>
                    <a:pt x="29" y="682"/>
                  </a:lnTo>
                  <a:lnTo>
                    <a:pt x="33" y="693"/>
                  </a:lnTo>
                  <a:lnTo>
                    <a:pt x="40" y="703"/>
                  </a:lnTo>
                  <a:lnTo>
                    <a:pt x="46" y="712"/>
                  </a:lnTo>
                  <a:lnTo>
                    <a:pt x="54" y="720"/>
                  </a:lnTo>
                  <a:lnTo>
                    <a:pt x="68" y="736"/>
                  </a:lnTo>
                  <a:lnTo>
                    <a:pt x="79" y="751"/>
                  </a:lnTo>
                  <a:lnTo>
                    <a:pt x="89" y="763"/>
                  </a:lnTo>
                  <a:lnTo>
                    <a:pt x="94" y="775"/>
                  </a:lnTo>
                  <a:lnTo>
                    <a:pt x="97" y="786"/>
                  </a:lnTo>
                  <a:lnTo>
                    <a:pt x="94" y="795"/>
                  </a:lnTo>
                  <a:lnTo>
                    <a:pt x="87" y="804"/>
                  </a:lnTo>
                  <a:lnTo>
                    <a:pt x="76" y="812"/>
                  </a:lnTo>
                  <a:lnTo>
                    <a:pt x="64" y="814"/>
                  </a:lnTo>
                  <a:lnTo>
                    <a:pt x="54" y="811"/>
                  </a:lnTo>
                  <a:lnTo>
                    <a:pt x="49" y="806"/>
                  </a:lnTo>
                  <a:lnTo>
                    <a:pt x="45" y="799"/>
                  </a:lnTo>
                  <a:lnTo>
                    <a:pt x="45" y="791"/>
                  </a:lnTo>
                  <a:lnTo>
                    <a:pt x="46" y="785"/>
                  </a:lnTo>
                  <a:lnTo>
                    <a:pt x="50" y="779"/>
                  </a:lnTo>
                  <a:lnTo>
                    <a:pt x="54" y="777"/>
                  </a:lnTo>
                  <a:lnTo>
                    <a:pt x="62" y="775"/>
                  </a:lnTo>
                  <a:lnTo>
                    <a:pt x="70" y="778"/>
                  </a:lnTo>
                  <a:lnTo>
                    <a:pt x="79" y="785"/>
                  </a:lnTo>
                  <a:lnTo>
                    <a:pt x="77" y="775"/>
                  </a:lnTo>
                  <a:lnTo>
                    <a:pt x="66" y="767"/>
                  </a:lnTo>
                  <a:lnTo>
                    <a:pt x="53" y="763"/>
                  </a:lnTo>
                  <a:lnTo>
                    <a:pt x="46" y="765"/>
                  </a:lnTo>
                  <a:lnTo>
                    <a:pt x="39" y="766"/>
                  </a:lnTo>
                  <a:lnTo>
                    <a:pt x="29" y="771"/>
                  </a:lnTo>
                  <a:lnTo>
                    <a:pt x="24" y="778"/>
                  </a:lnTo>
                  <a:lnTo>
                    <a:pt x="19" y="786"/>
                  </a:lnTo>
                  <a:lnTo>
                    <a:pt x="17" y="795"/>
                  </a:lnTo>
                  <a:lnTo>
                    <a:pt x="17" y="804"/>
                  </a:lnTo>
                  <a:lnTo>
                    <a:pt x="19" y="812"/>
                  </a:lnTo>
                  <a:lnTo>
                    <a:pt x="23" y="821"/>
                  </a:lnTo>
                  <a:lnTo>
                    <a:pt x="29" y="828"/>
                  </a:lnTo>
                  <a:lnTo>
                    <a:pt x="19" y="839"/>
                  </a:lnTo>
                  <a:lnTo>
                    <a:pt x="11" y="852"/>
                  </a:lnTo>
                  <a:lnTo>
                    <a:pt x="8" y="868"/>
                  </a:lnTo>
                  <a:lnTo>
                    <a:pt x="10" y="876"/>
                  </a:lnTo>
                  <a:lnTo>
                    <a:pt x="15" y="882"/>
                  </a:lnTo>
                  <a:lnTo>
                    <a:pt x="25" y="864"/>
                  </a:lnTo>
                  <a:lnTo>
                    <a:pt x="39" y="848"/>
                  </a:lnTo>
                  <a:lnTo>
                    <a:pt x="56" y="835"/>
                  </a:lnTo>
                  <a:lnTo>
                    <a:pt x="77" y="824"/>
                  </a:lnTo>
                  <a:lnTo>
                    <a:pt x="98" y="816"/>
                  </a:lnTo>
                  <a:lnTo>
                    <a:pt x="120" y="810"/>
                  </a:lnTo>
                  <a:lnTo>
                    <a:pt x="146" y="807"/>
                  </a:lnTo>
                  <a:lnTo>
                    <a:pt x="169" y="806"/>
                  </a:lnTo>
                  <a:lnTo>
                    <a:pt x="167" y="804"/>
                  </a:lnTo>
                  <a:lnTo>
                    <a:pt x="167" y="779"/>
                  </a:lnTo>
                  <a:lnTo>
                    <a:pt x="169" y="781"/>
                  </a:lnTo>
                  <a:lnTo>
                    <a:pt x="156" y="778"/>
                  </a:lnTo>
                  <a:lnTo>
                    <a:pt x="142" y="773"/>
                  </a:lnTo>
                  <a:lnTo>
                    <a:pt x="126" y="762"/>
                  </a:lnTo>
                  <a:lnTo>
                    <a:pt x="110" y="749"/>
                  </a:lnTo>
                  <a:lnTo>
                    <a:pt x="107" y="748"/>
                  </a:lnTo>
                  <a:lnTo>
                    <a:pt x="110" y="7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 name="Freeform 124"/>
            <p:cNvSpPr>
              <a:spLocks/>
            </p:cNvSpPr>
            <p:nvPr/>
          </p:nvSpPr>
          <p:spPr bwMode="auto">
            <a:xfrm>
              <a:off x="10603" y="2150"/>
              <a:ext cx="170" cy="882"/>
            </a:xfrm>
            <a:custGeom>
              <a:avLst/>
              <a:gdLst>
                <a:gd name="T0" fmla="*/ 121 w 170"/>
                <a:gd name="T1" fmla="*/ 662 h 882"/>
                <a:gd name="T2" fmla="*/ 112 w 170"/>
                <a:gd name="T3" fmla="*/ 539 h 882"/>
                <a:gd name="T4" fmla="*/ 49 w 170"/>
                <a:gd name="T5" fmla="*/ 473 h 882"/>
                <a:gd name="T6" fmla="*/ 2 w 170"/>
                <a:gd name="T7" fmla="*/ 402 h 882"/>
                <a:gd name="T8" fmla="*/ 34 w 170"/>
                <a:gd name="T9" fmla="*/ 345 h 882"/>
                <a:gd name="T10" fmla="*/ 60 w 170"/>
                <a:gd name="T11" fmla="*/ 305 h 882"/>
                <a:gd name="T12" fmla="*/ 38 w 170"/>
                <a:gd name="T13" fmla="*/ 305 h 882"/>
                <a:gd name="T14" fmla="*/ 22 w 170"/>
                <a:gd name="T15" fmla="*/ 275 h 882"/>
                <a:gd name="T16" fmla="*/ 87 w 170"/>
                <a:gd name="T17" fmla="*/ 285 h 882"/>
                <a:gd name="T18" fmla="*/ 141 w 170"/>
                <a:gd name="T19" fmla="*/ 384 h 882"/>
                <a:gd name="T20" fmla="*/ 105 w 170"/>
                <a:gd name="T21" fmla="*/ 437 h 882"/>
                <a:gd name="T22" fmla="*/ 51 w 170"/>
                <a:gd name="T23" fmla="*/ 432 h 882"/>
                <a:gd name="T24" fmla="*/ 37 w 170"/>
                <a:gd name="T25" fmla="*/ 382 h 882"/>
                <a:gd name="T26" fmla="*/ 68 w 170"/>
                <a:gd name="T27" fmla="*/ 384 h 882"/>
                <a:gd name="T28" fmla="*/ 50 w 170"/>
                <a:gd name="T29" fmla="*/ 407 h 882"/>
                <a:gd name="T30" fmla="*/ 89 w 170"/>
                <a:gd name="T31" fmla="*/ 428 h 882"/>
                <a:gd name="T32" fmla="*/ 118 w 170"/>
                <a:gd name="T33" fmla="*/ 379 h 882"/>
                <a:gd name="T34" fmla="*/ 68 w 170"/>
                <a:gd name="T35" fmla="*/ 349 h 882"/>
                <a:gd name="T36" fmla="*/ 17 w 170"/>
                <a:gd name="T37" fmla="*/ 400 h 882"/>
                <a:gd name="T38" fmla="*/ 64 w 170"/>
                <a:gd name="T39" fmla="*/ 453 h 882"/>
                <a:gd name="T40" fmla="*/ 144 w 170"/>
                <a:gd name="T41" fmla="*/ 415 h 882"/>
                <a:gd name="T42" fmla="*/ 144 w 170"/>
                <a:gd name="T43" fmla="*/ 320 h 882"/>
                <a:gd name="T44" fmla="*/ 63 w 170"/>
                <a:gd name="T45" fmla="*/ 254 h 882"/>
                <a:gd name="T46" fmla="*/ 21 w 170"/>
                <a:gd name="T47" fmla="*/ 234 h 882"/>
                <a:gd name="T48" fmla="*/ 8 w 170"/>
                <a:gd name="T49" fmla="*/ 209 h 882"/>
                <a:gd name="T50" fmla="*/ 30 w 170"/>
                <a:gd name="T51" fmla="*/ 69 h 882"/>
                <a:gd name="T52" fmla="*/ 2 w 170"/>
                <a:gd name="T53" fmla="*/ 23 h 882"/>
                <a:gd name="T54" fmla="*/ 21 w 170"/>
                <a:gd name="T55" fmla="*/ 5 h 882"/>
                <a:gd name="T56" fmla="*/ 59 w 170"/>
                <a:gd name="T57" fmla="*/ 46 h 882"/>
                <a:gd name="T58" fmla="*/ 50 w 170"/>
                <a:gd name="T59" fmla="*/ 106 h 882"/>
                <a:gd name="T60" fmla="*/ 22 w 170"/>
                <a:gd name="T61" fmla="*/ 221 h 882"/>
                <a:gd name="T62" fmla="*/ 83 w 170"/>
                <a:gd name="T63" fmla="*/ 237 h 882"/>
                <a:gd name="T64" fmla="*/ 148 w 170"/>
                <a:gd name="T65" fmla="*/ 214 h 882"/>
                <a:gd name="T66" fmla="*/ 169 w 170"/>
                <a:gd name="T67" fmla="*/ 246 h 882"/>
                <a:gd name="T68" fmla="*/ 154 w 170"/>
                <a:gd name="T69" fmla="*/ 243 h 882"/>
                <a:gd name="T70" fmla="*/ 118 w 170"/>
                <a:gd name="T71" fmla="*/ 251 h 882"/>
                <a:gd name="T72" fmla="*/ 155 w 170"/>
                <a:gd name="T73" fmla="*/ 312 h 882"/>
                <a:gd name="T74" fmla="*/ 161 w 170"/>
                <a:gd name="T75" fmla="*/ 412 h 882"/>
                <a:gd name="T76" fmla="*/ 105 w 170"/>
                <a:gd name="T77" fmla="*/ 476 h 882"/>
                <a:gd name="T78" fmla="*/ 136 w 170"/>
                <a:gd name="T79" fmla="*/ 498 h 882"/>
                <a:gd name="T80" fmla="*/ 121 w 170"/>
                <a:gd name="T81" fmla="*/ 481 h 882"/>
                <a:gd name="T82" fmla="*/ 140 w 170"/>
                <a:gd name="T83" fmla="*/ 458 h 882"/>
                <a:gd name="T84" fmla="*/ 159 w 170"/>
                <a:gd name="T85" fmla="*/ 497 h 882"/>
                <a:gd name="T86" fmla="*/ 149 w 170"/>
                <a:gd name="T87" fmla="*/ 549 h 882"/>
                <a:gd name="T88" fmla="*/ 141 w 170"/>
                <a:gd name="T89" fmla="*/ 682 h 882"/>
                <a:gd name="T90" fmla="*/ 103 w 170"/>
                <a:gd name="T91" fmla="*/ 736 h 882"/>
                <a:gd name="T92" fmla="*/ 76 w 170"/>
                <a:gd name="T93" fmla="*/ 795 h 882"/>
                <a:gd name="T94" fmla="*/ 121 w 170"/>
                <a:gd name="T95" fmla="*/ 806 h 882"/>
                <a:gd name="T96" fmla="*/ 116 w 170"/>
                <a:gd name="T97" fmla="*/ 777 h 882"/>
                <a:gd name="T98" fmla="*/ 104 w 170"/>
                <a:gd name="T99" fmla="*/ 767 h 882"/>
                <a:gd name="T100" fmla="*/ 148 w 170"/>
                <a:gd name="T101" fmla="*/ 778 h 882"/>
                <a:gd name="T102" fmla="*/ 148 w 170"/>
                <a:gd name="T103" fmla="*/ 821 h 882"/>
                <a:gd name="T104" fmla="*/ 161 w 170"/>
                <a:gd name="T105" fmla="*/ 876 h 882"/>
                <a:gd name="T106" fmla="*/ 96 w 170"/>
                <a:gd name="T107" fmla="*/ 824 h 882"/>
                <a:gd name="T108" fmla="*/ 0 w 170"/>
                <a:gd name="T109" fmla="*/ 804 h 882"/>
                <a:gd name="T110" fmla="*/ 45 w 170"/>
                <a:gd name="T111" fmla="*/ 762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
                <a:gd name="T169" fmla="*/ 0 h 882"/>
                <a:gd name="T170" fmla="*/ 170 w 170"/>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 h="882">
                  <a:moveTo>
                    <a:pt x="60" y="749"/>
                  </a:moveTo>
                  <a:lnTo>
                    <a:pt x="82" y="726"/>
                  </a:lnTo>
                  <a:lnTo>
                    <a:pt x="103" y="701"/>
                  </a:lnTo>
                  <a:lnTo>
                    <a:pt x="113" y="683"/>
                  </a:lnTo>
                  <a:lnTo>
                    <a:pt x="121" y="662"/>
                  </a:lnTo>
                  <a:lnTo>
                    <a:pt x="126" y="641"/>
                  </a:lnTo>
                  <a:lnTo>
                    <a:pt x="130" y="618"/>
                  </a:lnTo>
                  <a:lnTo>
                    <a:pt x="129" y="588"/>
                  </a:lnTo>
                  <a:lnTo>
                    <a:pt x="122" y="561"/>
                  </a:lnTo>
                  <a:lnTo>
                    <a:pt x="112" y="539"/>
                  </a:lnTo>
                  <a:lnTo>
                    <a:pt x="100" y="520"/>
                  </a:lnTo>
                  <a:lnTo>
                    <a:pt x="84" y="505"/>
                  </a:lnTo>
                  <a:lnTo>
                    <a:pt x="71" y="493"/>
                  </a:lnTo>
                  <a:lnTo>
                    <a:pt x="58" y="482"/>
                  </a:lnTo>
                  <a:lnTo>
                    <a:pt x="49" y="473"/>
                  </a:lnTo>
                  <a:lnTo>
                    <a:pt x="37" y="462"/>
                  </a:lnTo>
                  <a:lnTo>
                    <a:pt x="26" y="449"/>
                  </a:lnTo>
                  <a:lnTo>
                    <a:pt x="14" y="435"/>
                  </a:lnTo>
                  <a:lnTo>
                    <a:pt x="6" y="419"/>
                  </a:lnTo>
                  <a:lnTo>
                    <a:pt x="2" y="402"/>
                  </a:lnTo>
                  <a:lnTo>
                    <a:pt x="5" y="383"/>
                  </a:lnTo>
                  <a:lnTo>
                    <a:pt x="9" y="374"/>
                  </a:lnTo>
                  <a:lnTo>
                    <a:pt x="15" y="363"/>
                  </a:lnTo>
                  <a:lnTo>
                    <a:pt x="23" y="354"/>
                  </a:lnTo>
                  <a:lnTo>
                    <a:pt x="34" y="345"/>
                  </a:lnTo>
                  <a:lnTo>
                    <a:pt x="41" y="338"/>
                  </a:lnTo>
                  <a:lnTo>
                    <a:pt x="47" y="333"/>
                  </a:lnTo>
                  <a:lnTo>
                    <a:pt x="58" y="320"/>
                  </a:lnTo>
                  <a:lnTo>
                    <a:pt x="60" y="312"/>
                  </a:lnTo>
                  <a:lnTo>
                    <a:pt x="60" y="305"/>
                  </a:lnTo>
                  <a:lnTo>
                    <a:pt x="56" y="297"/>
                  </a:lnTo>
                  <a:lnTo>
                    <a:pt x="49" y="289"/>
                  </a:lnTo>
                  <a:lnTo>
                    <a:pt x="49" y="296"/>
                  </a:lnTo>
                  <a:lnTo>
                    <a:pt x="46" y="300"/>
                  </a:lnTo>
                  <a:lnTo>
                    <a:pt x="38" y="305"/>
                  </a:lnTo>
                  <a:lnTo>
                    <a:pt x="27" y="304"/>
                  </a:lnTo>
                  <a:lnTo>
                    <a:pt x="18" y="300"/>
                  </a:lnTo>
                  <a:lnTo>
                    <a:pt x="15" y="293"/>
                  </a:lnTo>
                  <a:lnTo>
                    <a:pt x="17" y="284"/>
                  </a:lnTo>
                  <a:lnTo>
                    <a:pt x="22" y="275"/>
                  </a:lnTo>
                  <a:lnTo>
                    <a:pt x="27" y="272"/>
                  </a:lnTo>
                  <a:lnTo>
                    <a:pt x="35" y="271"/>
                  </a:lnTo>
                  <a:lnTo>
                    <a:pt x="51" y="271"/>
                  </a:lnTo>
                  <a:lnTo>
                    <a:pt x="70" y="276"/>
                  </a:lnTo>
                  <a:lnTo>
                    <a:pt x="87" y="285"/>
                  </a:lnTo>
                  <a:lnTo>
                    <a:pt x="105" y="300"/>
                  </a:lnTo>
                  <a:lnTo>
                    <a:pt x="120" y="316"/>
                  </a:lnTo>
                  <a:lnTo>
                    <a:pt x="130" y="336"/>
                  </a:lnTo>
                  <a:lnTo>
                    <a:pt x="138" y="358"/>
                  </a:lnTo>
                  <a:lnTo>
                    <a:pt x="141" y="384"/>
                  </a:lnTo>
                  <a:lnTo>
                    <a:pt x="140" y="399"/>
                  </a:lnTo>
                  <a:lnTo>
                    <a:pt x="134" y="411"/>
                  </a:lnTo>
                  <a:lnTo>
                    <a:pt x="126" y="421"/>
                  </a:lnTo>
                  <a:lnTo>
                    <a:pt x="117" y="431"/>
                  </a:lnTo>
                  <a:lnTo>
                    <a:pt x="105" y="437"/>
                  </a:lnTo>
                  <a:lnTo>
                    <a:pt x="95" y="441"/>
                  </a:lnTo>
                  <a:lnTo>
                    <a:pt x="82" y="443"/>
                  </a:lnTo>
                  <a:lnTo>
                    <a:pt x="70" y="441"/>
                  </a:lnTo>
                  <a:lnTo>
                    <a:pt x="59" y="437"/>
                  </a:lnTo>
                  <a:lnTo>
                    <a:pt x="51" y="432"/>
                  </a:lnTo>
                  <a:lnTo>
                    <a:pt x="43" y="425"/>
                  </a:lnTo>
                  <a:lnTo>
                    <a:pt x="38" y="419"/>
                  </a:lnTo>
                  <a:lnTo>
                    <a:pt x="33" y="403"/>
                  </a:lnTo>
                  <a:lnTo>
                    <a:pt x="34" y="388"/>
                  </a:lnTo>
                  <a:lnTo>
                    <a:pt x="37" y="382"/>
                  </a:lnTo>
                  <a:lnTo>
                    <a:pt x="39" y="376"/>
                  </a:lnTo>
                  <a:lnTo>
                    <a:pt x="47" y="371"/>
                  </a:lnTo>
                  <a:lnTo>
                    <a:pt x="55" y="371"/>
                  </a:lnTo>
                  <a:lnTo>
                    <a:pt x="63" y="375"/>
                  </a:lnTo>
                  <a:lnTo>
                    <a:pt x="68" y="384"/>
                  </a:lnTo>
                  <a:lnTo>
                    <a:pt x="68" y="394"/>
                  </a:lnTo>
                  <a:lnTo>
                    <a:pt x="67" y="399"/>
                  </a:lnTo>
                  <a:lnTo>
                    <a:pt x="63" y="403"/>
                  </a:lnTo>
                  <a:lnTo>
                    <a:pt x="58" y="406"/>
                  </a:lnTo>
                  <a:lnTo>
                    <a:pt x="50" y="407"/>
                  </a:lnTo>
                  <a:lnTo>
                    <a:pt x="52" y="413"/>
                  </a:lnTo>
                  <a:lnTo>
                    <a:pt x="58" y="419"/>
                  </a:lnTo>
                  <a:lnTo>
                    <a:pt x="72" y="427"/>
                  </a:lnTo>
                  <a:lnTo>
                    <a:pt x="80" y="428"/>
                  </a:lnTo>
                  <a:lnTo>
                    <a:pt x="89" y="428"/>
                  </a:lnTo>
                  <a:lnTo>
                    <a:pt x="99" y="427"/>
                  </a:lnTo>
                  <a:lnTo>
                    <a:pt x="107" y="421"/>
                  </a:lnTo>
                  <a:lnTo>
                    <a:pt x="117" y="411"/>
                  </a:lnTo>
                  <a:lnTo>
                    <a:pt x="121" y="395"/>
                  </a:lnTo>
                  <a:lnTo>
                    <a:pt x="118" y="379"/>
                  </a:lnTo>
                  <a:lnTo>
                    <a:pt x="115" y="371"/>
                  </a:lnTo>
                  <a:lnTo>
                    <a:pt x="109" y="363"/>
                  </a:lnTo>
                  <a:lnTo>
                    <a:pt x="99" y="355"/>
                  </a:lnTo>
                  <a:lnTo>
                    <a:pt x="84" y="350"/>
                  </a:lnTo>
                  <a:lnTo>
                    <a:pt x="68" y="349"/>
                  </a:lnTo>
                  <a:lnTo>
                    <a:pt x="54" y="350"/>
                  </a:lnTo>
                  <a:lnTo>
                    <a:pt x="39" y="357"/>
                  </a:lnTo>
                  <a:lnTo>
                    <a:pt x="27" y="367"/>
                  </a:lnTo>
                  <a:lnTo>
                    <a:pt x="19" y="382"/>
                  </a:lnTo>
                  <a:lnTo>
                    <a:pt x="17" y="400"/>
                  </a:lnTo>
                  <a:lnTo>
                    <a:pt x="18" y="411"/>
                  </a:lnTo>
                  <a:lnTo>
                    <a:pt x="21" y="420"/>
                  </a:lnTo>
                  <a:lnTo>
                    <a:pt x="31" y="436"/>
                  </a:lnTo>
                  <a:lnTo>
                    <a:pt x="46" y="446"/>
                  </a:lnTo>
                  <a:lnTo>
                    <a:pt x="64" y="453"/>
                  </a:lnTo>
                  <a:lnTo>
                    <a:pt x="83" y="454"/>
                  </a:lnTo>
                  <a:lnTo>
                    <a:pt x="104" y="450"/>
                  </a:lnTo>
                  <a:lnTo>
                    <a:pt x="121" y="443"/>
                  </a:lnTo>
                  <a:lnTo>
                    <a:pt x="134" y="431"/>
                  </a:lnTo>
                  <a:lnTo>
                    <a:pt x="144" y="415"/>
                  </a:lnTo>
                  <a:lnTo>
                    <a:pt x="150" y="396"/>
                  </a:lnTo>
                  <a:lnTo>
                    <a:pt x="154" y="378"/>
                  </a:lnTo>
                  <a:lnTo>
                    <a:pt x="154" y="357"/>
                  </a:lnTo>
                  <a:lnTo>
                    <a:pt x="150" y="338"/>
                  </a:lnTo>
                  <a:lnTo>
                    <a:pt x="144" y="320"/>
                  </a:lnTo>
                  <a:lnTo>
                    <a:pt x="134" y="304"/>
                  </a:lnTo>
                  <a:lnTo>
                    <a:pt x="121" y="289"/>
                  </a:lnTo>
                  <a:lnTo>
                    <a:pt x="107" y="277"/>
                  </a:lnTo>
                  <a:lnTo>
                    <a:pt x="92" y="268"/>
                  </a:lnTo>
                  <a:lnTo>
                    <a:pt x="63" y="254"/>
                  </a:lnTo>
                  <a:lnTo>
                    <a:pt x="51" y="248"/>
                  </a:lnTo>
                  <a:lnTo>
                    <a:pt x="41" y="244"/>
                  </a:lnTo>
                  <a:lnTo>
                    <a:pt x="31" y="240"/>
                  </a:lnTo>
                  <a:lnTo>
                    <a:pt x="25" y="237"/>
                  </a:lnTo>
                  <a:lnTo>
                    <a:pt x="21" y="234"/>
                  </a:lnTo>
                  <a:lnTo>
                    <a:pt x="18" y="231"/>
                  </a:lnTo>
                  <a:lnTo>
                    <a:pt x="14" y="226"/>
                  </a:lnTo>
                  <a:lnTo>
                    <a:pt x="12" y="221"/>
                  </a:lnTo>
                  <a:lnTo>
                    <a:pt x="10" y="211"/>
                  </a:lnTo>
                  <a:lnTo>
                    <a:pt x="8" y="209"/>
                  </a:lnTo>
                  <a:lnTo>
                    <a:pt x="13" y="95"/>
                  </a:lnTo>
                  <a:lnTo>
                    <a:pt x="13" y="97"/>
                  </a:lnTo>
                  <a:lnTo>
                    <a:pt x="21" y="90"/>
                  </a:lnTo>
                  <a:lnTo>
                    <a:pt x="27" y="81"/>
                  </a:lnTo>
                  <a:lnTo>
                    <a:pt x="30" y="69"/>
                  </a:lnTo>
                  <a:lnTo>
                    <a:pt x="30" y="57"/>
                  </a:lnTo>
                  <a:lnTo>
                    <a:pt x="27" y="45"/>
                  </a:lnTo>
                  <a:lnTo>
                    <a:pt x="22" y="35"/>
                  </a:lnTo>
                  <a:lnTo>
                    <a:pt x="14" y="27"/>
                  </a:lnTo>
                  <a:lnTo>
                    <a:pt x="2" y="23"/>
                  </a:lnTo>
                  <a:lnTo>
                    <a:pt x="0" y="21"/>
                  </a:lnTo>
                  <a:lnTo>
                    <a:pt x="0" y="0"/>
                  </a:lnTo>
                  <a:lnTo>
                    <a:pt x="2" y="1"/>
                  </a:lnTo>
                  <a:lnTo>
                    <a:pt x="12" y="3"/>
                  </a:lnTo>
                  <a:lnTo>
                    <a:pt x="21" y="5"/>
                  </a:lnTo>
                  <a:lnTo>
                    <a:pt x="30" y="9"/>
                  </a:lnTo>
                  <a:lnTo>
                    <a:pt x="39" y="16"/>
                  </a:lnTo>
                  <a:lnTo>
                    <a:pt x="49" y="24"/>
                  </a:lnTo>
                  <a:lnTo>
                    <a:pt x="55" y="33"/>
                  </a:lnTo>
                  <a:lnTo>
                    <a:pt x="59" y="46"/>
                  </a:lnTo>
                  <a:lnTo>
                    <a:pt x="60" y="61"/>
                  </a:lnTo>
                  <a:lnTo>
                    <a:pt x="59" y="75"/>
                  </a:lnTo>
                  <a:lnTo>
                    <a:pt x="58" y="87"/>
                  </a:lnTo>
                  <a:lnTo>
                    <a:pt x="55" y="98"/>
                  </a:lnTo>
                  <a:lnTo>
                    <a:pt x="50" y="106"/>
                  </a:lnTo>
                  <a:lnTo>
                    <a:pt x="39" y="118"/>
                  </a:lnTo>
                  <a:lnTo>
                    <a:pt x="23" y="127"/>
                  </a:lnTo>
                  <a:lnTo>
                    <a:pt x="18" y="211"/>
                  </a:lnTo>
                  <a:lnTo>
                    <a:pt x="18" y="213"/>
                  </a:lnTo>
                  <a:lnTo>
                    <a:pt x="22" y="221"/>
                  </a:lnTo>
                  <a:lnTo>
                    <a:pt x="29" y="226"/>
                  </a:lnTo>
                  <a:lnTo>
                    <a:pt x="39" y="231"/>
                  </a:lnTo>
                  <a:lnTo>
                    <a:pt x="50" y="235"/>
                  </a:lnTo>
                  <a:lnTo>
                    <a:pt x="74" y="238"/>
                  </a:lnTo>
                  <a:lnTo>
                    <a:pt x="83" y="237"/>
                  </a:lnTo>
                  <a:lnTo>
                    <a:pt x="89" y="234"/>
                  </a:lnTo>
                  <a:lnTo>
                    <a:pt x="108" y="221"/>
                  </a:lnTo>
                  <a:lnTo>
                    <a:pt x="128" y="214"/>
                  </a:lnTo>
                  <a:lnTo>
                    <a:pt x="138" y="213"/>
                  </a:lnTo>
                  <a:lnTo>
                    <a:pt x="148" y="214"/>
                  </a:lnTo>
                  <a:lnTo>
                    <a:pt x="155" y="217"/>
                  </a:lnTo>
                  <a:lnTo>
                    <a:pt x="162" y="222"/>
                  </a:lnTo>
                  <a:lnTo>
                    <a:pt x="166" y="227"/>
                  </a:lnTo>
                  <a:lnTo>
                    <a:pt x="169" y="234"/>
                  </a:lnTo>
                  <a:lnTo>
                    <a:pt x="169" y="246"/>
                  </a:lnTo>
                  <a:lnTo>
                    <a:pt x="163" y="255"/>
                  </a:lnTo>
                  <a:lnTo>
                    <a:pt x="158" y="258"/>
                  </a:lnTo>
                  <a:lnTo>
                    <a:pt x="152" y="259"/>
                  </a:lnTo>
                  <a:lnTo>
                    <a:pt x="155" y="252"/>
                  </a:lnTo>
                  <a:lnTo>
                    <a:pt x="154" y="243"/>
                  </a:lnTo>
                  <a:lnTo>
                    <a:pt x="150" y="237"/>
                  </a:lnTo>
                  <a:lnTo>
                    <a:pt x="141" y="234"/>
                  </a:lnTo>
                  <a:lnTo>
                    <a:pt x="130" y="237"/>
                  </a:lnTo>
                  <a:lnTo>
                    <a:pt x="121" y="244"/>
                  </a:lnTo>
                  <a:lnTo>
                    <a:pt x="118" y="251"/>
                  </a:lnTo>
                  <a:lnTo>
                    <a:pt x="118" y="258"/>
                  </a:lnTo>
                  <a:lnTo>
                    <a:pt x="121" y="264"/>
                  </a:lnTo>
                  <a:lnTo>
                    <a:pt x="126" y="272"/>
                  </a:lnTo>
                  <a:lnTo>
                    <a:pt x="141" y="291"/>
                  </a:lnTo>
                  <a:lnTo>
                    <a:pt x="155" y="312"/>
                  </a:lnTo>
                  <a:lnTo>
                    <a:pt x="166" y="336"/>
                  </a:lnTo>
                  <a:lnTo>
                    <a:pt x="169" y="350"/>
                  </a:lnTo>
                  <a:lnTo>
                    <a:pt x="170" y="367"/>
                  </a:lnTo>
                  <a:lnTo>
                    <a:pt x="167" y="391"/>
                  </a:lnTo>
                  <a:lnTo>
                    <a:pt x="161" y="412"/>
                  </a:lnTo>
                  <a:lnTo>
                    <a:pt x="150" y="431"/>
                  </a:lnTo>
                  <a:lnTo>
                    <a:pt x="134" y="445"/>
                  </a:lnTo>
                  <a:lnTo>
                    <a:pt x="121" y="456"/>
                  </a:lnTo>
                  <a:lnTo>
                    <a:pt x="111" y="465"/>
                  </a:lnTo>
                  <a:lnTo>
                    <a:pt x="105" y="476"/>
                  </a:lnTo>
                  <a:lnTo>
                    <a:pt x="105" y="481"/>
                  </a:lnTo>
                  <a:lnTo>
                    <a:pt x="107" y="487"/>
                  </a:lnTo>
                  <a:lnTo>
                    <a:pt x="115" y="497"/>
                  </a:lnTo>
                  <a:lnTo>
                    <a:pt x="125" y="499"/>
                  </a:lnTo>
                  <a:lnTo>
                    <a:pt x="136" y="498"/>
                  </a:lnTo>
                  <a:lnTo>
                    <a:pt x="142" y="491"/>
                  </a:lnTo>
                  <a:lnTo>
                    <a:pt x="134" y="493"/>
                  </a:lnTo>
                  <a:lnTo>
                    <a:pt x="128" y="490"/>
                  </a:lnTo>
                  <a:lnTo>
                    <a:pt x="122" y="486"/>
                  </a:lnTo>
                  <a:lnTo>
                    <a:pt x="121" y="481"/>
                  </a:lnTo>
                  <a:lnTo>
                    <a:pt x="120" y="474"/>
                  </a:lnTo>
                  <a:lnTo>
                    <a:pt x="122" y="469"/>
                  </a:lnTo>
                  <a:lnTo>
                    <a:pt x="126" y="464"/>
                  </a:lnTo>
                  <a:lnTo>
                    <a:pt x="132" y="460"/>
                  </a:lnTo>
                  <a:lnTo>
                    <a:pt x="140" y="458"/>
                  </a:lnTo>
                  <a:lnTo>
                    <a:pt x="146" y="460"/>
                  </a:lnTo>
                  <a:lnTo>
                    <a:pt x="153" y="465"/>
                  </a:lnTo>
                  <a:lnTo>
                    <a:pt x="158" y="473"/>
                  </a:lnTo>
                  <a:lnTo>
                    <a:pt x="161" y="483"/>
                  </a:lnTo>
                  <a:lnTo>
                    <a:pt x="159" y="497"/>
                  </a:lnTo>
                  <a:lnTo>
                    <a:pt x="154" y="511"/>
                  </a:lnTo>
                  <a:lnTo>
                    <a:pt x="142" y="524"/>
                  </a:lnTo>
                  <a:lnTo>
                    <a:pt x="144" y="527"/>
                  </a:lnTo>
                  <a:lnTo>
                    <a:pt x="146" y="532"/>
                  </a:lnTo>
                  <a:lnTo>
                    <a:pt x="149" y="549"/>
                  </a:lnTo>
                  <a:lnTo>
                    <a:pt x="152" y="573"/>
                  </a:lnTo>
                  <a:lnTo>
                    <a:pt x="153" y="600"/>
                  </a:lnTo>
                  <a:lnTo>
                    <a:pt x="153" y="629"/>
                  </a:lnTo>
                  <a:lnTo>
                    <a:pt x="149" y="656"/>
                  </a:lnTo>
                  <a:lnTo>
                    <a:pt x="141" y="682"/>
                  </a:lnTo>
                  <a:lnTo>
                    <a:pt x="137" y="693"/>
                  </a:lnTo>
                  <a:lnTo>
                    <a:pt x="130" y="703"/>
                  </a:lnTo>
                  <a:lnTo>
                    <a:pt x="124" y="712"/>
                  </a:lnTo>
                  <a:lnTo>
                    <a:pt x="116" y="720"/>
                  </a:lnTo>
                  <a:lnTo>
                    <a:pt x="103" y="736"/>
                  </a:lnTo>
                  <a:lnTo>
                    <a:pt x="92" y="751"/>
                  </a:lnTo>
                  <a:lnTo>
                    <a:pt x="82" y="763"/>
                  </a:lnTo>
                  <a:lnTo>
                    <a:pt x="76" y="775"/>
                  </a:lnTo>
                  <a:lnTo>
                    <a:pt x="74" y="786"/>
                  </a:lnTo>
                  <a:lnTo>
                    <a:pt x="76" y="795"/>
                  </a:lnTo>
                  <a:lnTo>
                    <a:pt x="83" y="804"/>
                  </a:lnTo>
                  <a:lnTo>
                    <a:pt x="96" y="812"/>
                  </a:lnTo>
                  <a:lnTo>
                    <a:pt x="107" y="814"/>
                  </a:lnTo>
                  <a:lnTo>
                    <a:pt x="116" y="811"/>
                  </a:lnTo>
                  <a:lnTo>
                    <a:pt x="121" y="806"/>
                  </a:lnTo>
                  <a:lnTo>
                    <a:pt x="125" y="799"/>
                  </a:lnTo>
                  <a:lnTo>
                    <a:pt x="125" y="791"/>
                  </a:lnTo>
                  <a:lnTo>
                    <a:pt x="124" y="785"/>
                  </a:lnTo>
                  <a:lnTo>
                    <a:pt x="121" y="779"/>
                  </a:lnTo>
                  <a:lnTo>
                    <a:pt x="116" y="777"/>
                  </a:lnTo>
                  <a:lnTo>
                    <a:pt x="108" y="775"/>
                  </a:lnTo>
                  <a:lnTo>
                    <a:pt x="101" y="778"/>
                  </a:lnTo>
                  <a:lnTo>
                    <a:pt x="92" y="785"/>
                  </a:lnTo>
                  <a:lnTo>
                    <a:pt x="95" y="775"/>
                  </a:lnTo>
                  <a:lnTo>
                    <a:pt x="104" y="767"/>
                  </a:lnTo>
                  <a:lnTo>
                    <a:pt x="117" y="763"/>
                  </a:lnTo>
                  <a:lnTo>
                    <a:pt x="124" y="765"/>
                  </a:lnTo>
                  <a:lnTo>
                    <a:pt x="132" y="766"/>
                  </a:lnTo>
                  <a:lnTo>
                    <a:pt x="141" y="771"/>
                  </a:lnTo>
                  <a:lnTo>
                    <a:pt x="148" y="778"/>
                  </a:lnTo>
                  <a:lnTo>
                    <a:pt x="152" y="786"/>
                  </a:lnTo>
                  <a:lnTo>
                    <a:pt x="153" y="795"/>
                  </a:lnTo>
                  <a:lnTo>
                    <a:pt x="153" y="804"/>
                  </a:lnTo>
                  <a:lnTo>
                    <a:pt x="152" y="812"/>
                  </a:lnTo>
                  <a:lnTo>
                    <a:pt x="148" y="821"/>
                  </a:lnTo>
                  <a:lnTo>
                    <a:pt x="141" y="828"/>
                  </a:lnTo>
                  <a:lnTo>
                    <a:pt x="152" y="839"/>
                  </a:lnTo>
                  <a:lnTo>
                    <a:pt x="161" y="852"/>
                  </a:lnTo>
                  <a:lnTo>
                    <a:pt x="162" y="868"/>
                  </a:lnTo>
                  <a:lnTo>
                    <a:pt x="161" y="876"/>
                  </a:lnTo>
                  <a:lnTo>
                    <a:pt x="155" y="882"/>
                  </a:lnTo>
                  <a:lnTo>
                    <a:pt x="145" y="864"/>
                  </a:lnTo>
                  <a:lnTo>
                    <a:pt x="132" y="848"/>
                  </a:lnTo>
                  <a:lnTo>
                    <a:pt x="115" y="835"/>
                  </a:lnTo>
                  <a:lnTo>
                    <a:pt x="96" y="824"/>
                  </a:lnTo>
                  <a:lnTo>
                    <a:pt x="72" y="816"/>
                  </a:lnTo>
                  <a:lnTo>
                    <a:pt x="50" y="810"/>
                  </a:lnTo>
                  <a:lnTo>
                    <a:pt x="26" y="807"/>
                  </a:lnTo>
                  <a:lnTo>
                    <a:pt x="2" y="806"/>
                  </a:lnTo>
                  <a:lnTo>
                    <a:pt x="0" y="804"/>
                  </a:lnTo>
                  <a:lnTo>
                    <a:pt x="0" y="779"/>
                  </a:lnTo>
                  <a:lnTo>
                    <a:pt x="2" y="781"/>
                  </a:lnTo>
                  <a:lnTo>
                    <a:pt x="14" y="778"/>
                  </a:lnTo>
                  <a:lnTo>
                    <a:pt x="29" y="773"/>
                  </a:lnTo>
                  <a:lnTo>
                    <a:pt x="45" y="762"/>
                  </a:lnTo>
                  <a:lnTo>
                    <a:pt x="60" y="749"/>
                  </a:lnTo>
                  <a:lnTo>
                    <a:pt x="60" y="748"/>
                  </a:lnTo>
                  <a:lnTo>
                    <a:pt x="60" y="7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 name="Freeform 125"/>
            <p:cNvSpPr>
              <a:spLocks/>
            </p:cNvSpPr>
            <p:nvPr/>
          </p:nvSpPr>
          <p:spPr bwMode="auto">
            <a:xfrm>
              <a:off x="10513" y="14248"/>
              <a:ext cx="169" cy="882"/>
            </a:xfrm>
            <a:custGeom>
              <a:avLst/>
              <a:gdLst>
                <a:gd name="T0" fmla="*/ 120 w 169"/>
                <a:gd name="T1" fmla="*/ 222 h 882"/>
                <a:gd name="T2" fmla="*/ 111 w 169"/>
                <a:gd name="T3" fmla="*/ 345 h 882"/>
                <a:gd name="T4" fmla="*/ 47 w 169"/>
                <a:gd name="T5" fmla="*/ 411 h 882"/>
                <a:gd name="T6" fmla="*/ 4 w 169"/>
                <a:gd name="T7" fmla="*/ 483 h 882"/>
                <a:gd name="T8" fmla="*/ 33 w 169"/>
                <a:gd name="T9" fmla="*/ 539 h 882"/>
                <a:gd name="T10" fmla="*/ 57 w 169"/>
                <a:gd name="T11" fmla="*/ 586 h 882"/>
                <a:gd name="T12" fmla="*/ 28 w 169"/>
                <a:gd name="T13" fmla="*/ 580 h 882"/>
                <a:gd name="T14" fmla="*/ 28 w 169"/>
                <a:gd name="T15" fmla="*/ 611 h 882"/>
                <a:gd name="T16" fmla="*/ 103 w 169"/>
                <a:gd name="T17" fmla="*/ 584 h 882"/>
                <a:gd name="T18" fmla="*/ 137 w 169"/>
                <a:gd name="T19" fmla="*/ 485 h 882"/>
                <a:gd name="T20" fmla="*/ 92 w 169"/>
                <a:gd name="T21" fmla="*/ 442 h 882"/>
                <a:gd name="T22" fmla="*/ 43 w 169"/>
                <a:gd name="T23" fmla="*/ 460 h 882"/>
                <a:gd name="T24" fmla="*/ 47 w 169"/>
                <a:gd name="T25" fmla="*/ 512 h 882"/>
                <a:gd name="T26" fmla="*/ 69 w 169"/>
                <a:gd name="T27" fmla="*/ 486 h 882"/>
                <a:gd name="T28" fmla="*/ 58 w 169"/>
                <a:gd name="T29" fmla="*/ 466 h 882"/>
                <a:gd name="T30" fmla="*/ 107 w 169"/>
                <a:gd name="T31" fmla="*/ 463 h 882"/>
                <a:gd name="T32" fmla="*/ 98 w 169"/>
                <a:gd name="T33" fmla="*/ 527 h 882"/>
                <a:gd name="T34" fmla="*/ 26 w 169"/>
                <a:gd name="T35" fmla="*/ 516 h 882"/>
                <a:gd name="T36" fmla="*/ 20 w 169"/>
                <a:gd name="T37" fmla="*/ 462 h 882"/>
                <a:gd name="T38" fmla="*/ 102 w 169"/>
                <a:gd name="T39" fmla="*/ 432 h 882"/>
                <a:gd name="T40" fmla="*/ 152 w 169"/>
                <a:gd name="T41" fmla="*/ 506 h 882"/>
                <a:gd name="T42" fmla="*/ 119 w 169"/>
                <a:gd name="T43" fmla="*/ 594 h 882"/>
                <a:gd name="T44" fmla="*/ 39 w 169"/>
                <a:gd name="T45" fmla="*/ 640 h 882"/>
                <a:gd name="T46" fmla="*/ 10 w 169"/>
                <a:gd name="T47" fmla="*/ 664 h 882"/>
                <a:gd name="T48" fmla="*/ 21 w 169"/>
                <a:gd name="T49" fmla="*/ 792 h 882"/>
                <a:gd name="T50" fmla="*/ 21 w 169"/>
                <a:gd name="T51" fmla="*/ 850 h 882"/>
                <a:gd name="T52" fmla="*/ 20 w 169"/>
                <a:gd name="T53" fmla="*/ 879 h 882"/>
                <a:gd name="T54" fmla="*/ 61 w 169"/>
                <a:gd name="T55" fmla="*/ 838 h 882"/>
                <a:gd name="T56" fmla="*/ 50 w 169"/>
                <a:gd name="T57" fmla="*/ 779 h 882"/>
                <a:gd name="T58" fmla="*/ 21 w 169"/>
                <a:gd name="T59" fmla="*/ 664 h 882"/>
                <a:gd name="T60" fmla="*/ 87 w 169"/>
                <a:gd name="T61" fmla="*/ 650 h 882"/>
                <a:gd name="T62" fmla="*/ 154 w 169"/>
                <a:gd name="T63" fmla="*/ 666 h 882"/>
                <a:gd name="T64" fmla="*/ 161 w 169"/>
                <a:gd name="T65" fmla="*/ 627 h 882"/>
                <a:gd name="T66" fmla="*/ 148 w 169"/>
                <a:gd name="T67" fmla="*/ 647 h 882"/>
                <a:gd name="T68" fmla="*/ 117 w 169"/>
                <a:gd name="T69" fmla="*/ 626 h 882"/>
                <a:gd name="T70" fmla="*/ 164 w 169"/>
                <a:gd name="T71" fmla="*/ 549 h 882"/>
                <a:gd name="T72" fmla="*/ 148 w 169"/>
                <a:gd name="T73" fmla="*/ 453 h 882"/>
                <a:gd name="T74" fmla="*/ 103 w 169"/>
                <a:gd name="T75" fmla="*/ 401 h 882"/>
                <a:gd name="T76" fmla="*/ 133 w 169"/>
                <a:gd name="T77" fmla="*/ 386 h 882"/>
                <a:gd name="T78" fmla="*/ 119 w 169"/>
                <a:gd name="T79" fmla="*/ 403 h 882"/>
                <a:gd name="T80" fmla="*/ 145 w 169"/>
                <a:gd name="T81" fmla="*/ 424 h 882"/>
                <a:gd name="T82" fmla="*/ 152 w 169"/>
                <a:gd name="T83" fmla="*/ 372 h 882"/>
                <a:gd name="T84" fmla="*/ 150 w 169"/>
                <a:gd name="T85" fmla="*/ 310 h 882"/>
                <a:gd name="T86" fmla="*/ 128 w 169"/>
                <a:gd name="T87" fmla="*/ 180 h 882"/>
                <a:gd name="T88" fmla="*/ 82 w 169"/>
                <a:gd name="T89" fmla="*/ 119 h 882"/>
                <a:gd name="T90" fmla="*/ 94 w 169"/>
                <a:gd name="T91" fmla="*/ 71 h 882"/>
                <a:gd name="T92" fmla="*/ 124 w 169"/>
                <a:gd name="T93" fmla="*/ 92 h 882"/>
                <a:gd name="T94" fmla="*/ 100 w 169"/>
                <a:gd name="T95" fmla="*/ 106 h 882"/>
                <a:gd name="T96" fmla="*/ 121 w 169"/>
                <a:gd name="T97" fmla="*/ 120 h 882"/>
                <a:gd name="T98" fmla="*/ 153 w 169"/>
                <a:gd name="T99" fmla="*/ 88 h 882"/>
                <a:gd name="T100" fmla="*/ 150 w 169"/>
                <a:gd name="T101" fmla="*/ 45 h 882"/>
                <a:gd name="T102" fmla="*/ 145 w 169"/>
                <a:gd name="T103" fmla="*/ 20 h 882"/>
                <a:gd name="T104" fmla="*/ 49 w 169"/>
                <a:gd name="T105" fmla="*/ 73 h 882"/>
                <a:gd name="T106" fmla="*/ 28 w 169"/>
                <a:gd name="T107" fmla="*/ 111 h 8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882"/>
                <a:gd name="T164" fmla="*/ 169 w 169"/>
                <a:gd name="T165" fmla="*/ 882 h 8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882">
                  <a:moveTo>
                    <a:pt x="59" y="135"/>
                  </a:moveTo>
                  <a:lnTo>
                    <a:pt x="82" y="156"/>
                  </a:lnTo>
                  <a:lnTo>
                    <a:pt x="100" y="182"/>
                  </a:lnTo>
                  <a:lnTo>
                    <a:pt x="111" y="202"/>
                  </a:lnTo>
                  <a:lnTo>
                    <a:pt x="120" y="222"/>
                  </a:lnTo>
                  <a:lnTo>
                    <a:pt x="125" y="243"/>
                  </a:lnTo>
                  <a:lnTo>
                    <a:pt x="128" y="265"/>
                  </a:lnTo>
                  <a:lnTo>
                    <a:pt x="127" y="296"/>
                  </a:lnTo>
                  <a:lnTo>
                    <a:pt x="120" y="321"/>
                  </a:lnTo>
                  <a:lnTo>
                    <a:pt x="111" y="345"/>
                  </a:lnTo>
                  <a:lnTo>
                    <a:pt x="98" y="363"/>
                  </a:lnTo>
                  <a:lnTo>
                    <a:pt x="84" y="379"/>
                  </a:lnTo>
                  <a:lnTo>
                    <a:pt x="70" y="391"/>
                  </a:lnTo>
                  <a:lnTo>
                    <a:pt x="58" y="401"/>
                  </a:lnTo>
                  <a:lnTo>
                    <a:pt x="47" y="411"/>
                  </a:lnTo>
                  <a:lnTo>
                    <a:pt x="37" y="423"/>
                  </a:lnTo>
                  <a:lnTo>
                    <a:pt x="26" y="436"/>
                  </a:lnTo>
                  <a:lnTo>
                    <a:pt x="16" y="450"/>
                  </a:lnTo>
                  <a:lnTo>
                    <a:pt x="8" y="466"/>
                  </a:lnTo>
                  <a:lnTo>
                    <a:pt x="4" y="483"/>
                  </a:lnTo>
                  <a:lnTo>
                    <a:pt x="5" y="500"/>
                  </a:lnTo>
                  <a:lnTo>
                    <a:pt x="9" y="510"/>
                  </a:lnTo>
                  <a:lnTo>
                    <a:pt x="14" y="519"/>
                  </a:lnTo>
                  <a:lnTo>
                    <a:pt x="22" y="528"/>
                  </a:lnTo>
                  <a:lnTo>
                    <a:pt x="33" y="539"/>
                  </a:lnTo>
                  <a:lnTo>
                    <a:pt x="47" y="551"/>
                  </a:lnTo>
                  <a:lnTo>
                    <a:pt x="58" y="564"/>
                  </a:lnTo>
                  <a:lnTo>
                    <a:pt x="61" y="572"/>
                  </a:lnTo>
                  <a:lnTo>
                    <a:pt x="61" y="578"/>
                  </a:lnTo>
                  <a:lnTo>
                    <a:pt x="57" y="586"/>
                  </a:lnTo>
                  <a:lnTo>
                    <a:pt x="49" y="594"/>
                  </a:lnTo>
                  <a:lnTo>
                    <a:pt x="47" y="588"/>
                  </a:lnTo>
                  <a:lnTo>
                    <a:pt x="45" y="584"/>
                  </a:lnTo>
                  <a:lnTo>
                    <a:pt x="37" y="580"/>
                  </a:lnTo>
                  <a:lnTo>
                    <a:pt x="28" y="580"/>
                  </a:lnTo>
                  <a:lnTo>
                    <a:pt x="20" y="584"/>
                  </a:lnTo>
                  <a:lnTo>
                    <a:pt x="16" y="590"/>
                  </a:lnTo>
                  <a:lnTo>
                    <a:pt x="16" y="601"/>
                  </a:lnTo>
                  <a:lnTo>
                    <a:pt x="22" y="609"/>
                  </a:lnTo>
                  <a:lnTo>
                    <a:pt x="28" y="611"/>
                  </a:lnTo>
                  <a:lnTo>
                    <a:pt x="34" y="613"/>
                  </a:lnTo>
                  <a:lnTo>
                    <a:pt x="50" y="611"/>
                  </a:lnTo>
                  <a:lnTo>
                    <a:pt x="69" y="606"/>
                  </a:lnTo>
                  <a:lnTo>
                    <a:pt x="86" y="597"/>
                  </a:lnTo>
                  <a:lnTo>
                    <a:pt x="103" y="584"/>
                  </a:lnTo>
                  <a:lnTo>
                    <a:pt x="119" y="568"/>
                  </a:lnTo>
                  <a:lnTo>
                    <a:pt x="131" y="548"/>
                  </a:lnTo>
                  <a:lnTo>
                    <a:pt x="137" y="524"/>
                  </a:lnTo>
                  <a:lnTo>
                    <a:pt x="140" y="499"/>
                  </a:lnTo>
                  <a:lnTo>
                    <a:pt x="137" y="485"/>
                  </a:lnTo>
                  <a:lnTo>
                    <a:pt x="133" y="473"/>
                  </a:lnTo>
                  <a:lnTo>
                    <a:pt x="125" y="461"/>
                  </a:lnTo>
                  <a:lnTo>
                    <a:pt x="116" y="453"/>
                  </a:lnTo>
                  <a:lnTo>
                    <a:pt x="104" y="446"/>
                  </a:lnTo>
                  <a:lnTo>
                    <a:pt x="92" y="442"/>
                  </a:lnTo>
                  <a:lnTo>
                    <a:pt x="80" y="441"/>
                  </a:lnTo>
                  <a:lnTo>
                    <a:pt x="69" y="442"/>
                  </a:lnTo>
                  <a:lnTo>
                    <a:pt x="58" y="446"/>
                  </a:lnTo>
                  <a:lnTo>
                    <a:pt x="50" y="453"/>
                  </a:lnTo>
                  <a:lnTo>
                    <a:pt x="43" y="460"/>
                  </a:lnTo>
                  <a:lnTo>
                    <a:pt x="38" y="466"/>
                  </a:lnTo>
                  <a:lnTo>
                    <a:pt x="34" y="481"/>
                  </a:lnTo>
                  <a:lnTo>
                    <a:pt x="34" y="495"/>
                  </a:lnTo>
                  <a:lnTo>
                    <a:pt x="39" y="506"/>
                  </a:lnTo>
                  <a:lnTo>
                    <a:pt x="47" y="512"/>
                  </a:lnTo>
                  <a:lnTo>
                    <a:pt x="57" y="512"/>
                  </a:lnTo>
                  <a:lnTo>
                    <a:pt x="65" y="508"/>
                  </a:lnTo>
                  <a:lnTo>
                    <a:pt x="70" y="500"/>
                  </a:lnTo>
                  <a:lnTo>
                    <a:pt x="70" y="491"/>
                  </a:lnTo>
                  <a:lnTo>
                    <a:pt x="69" y="486"/>
                  </a:lnTo>
                  <a:lnTo>
                    <a:pt x="65" y="482"/>
                  </a:lnTo>
                  <a:lnTo>
                    <a:pt x="59" y="479"/>
                  </a:lnTo>
                  <a:lnTo>
                    <a:pt x="51" y="478"/>
                  </a:lnTo>
                  <a:lnTo>
                    <a:pt x="54" y="471"/>
                  </a:lnTo>
                  <a:lnTo>
                    <a:pt x="58" y="466"/>
                  </a:lnTo>
                  <a:lnTo>
                    <a:pt x="71" y="458"/>
                  </a:lnTo>
                  <a:lnTo>
                    <a:pt x="79" y="457"/>
                  </a:lnTo>
                  <a:lnTo>
                    <a:pt x="88" y="457"/>
                  </a:lnTo>
                  <a:lnTo>
                    <a:pt x="98" y="460"/>
                  </a:lnTo>
                  <a:lnTo>
                    <a:pt x="107" y="463"/>
                  </a:lnTo>
                  <a:lnTo>
                    <a:pt x="115" y="474"/>
                  </a:lnTo>
                  <a:lnTo>
                    <a:pt x="119" y="489"/>
                  </a:lnTo>
                  <a:lnTo>
                    <a:pt x="116" y="504"/>
                  </a:lnTo>
                  <a:lnTo>
                    <a:pt x="108" y="519"/>
                  </a:lnTo>
                  <a:lnTo>
                    <a:pt x="98" y="527"/>
                  </a:lnTo>
                  <a:lnTo>
                    <a:pt x="83" y="533"/>
                  </a:lnTo>
                  <a:lnTo>
                    <a:pt x="69" y="535"/>
                  </a:lnTo>
                  <a:lnTo>
                    <a:pt x="53" y="533"/>
                  </a:lnTo>
                  <a:lnTo>
                    <a:pt x="38" y="527"/>
                  </a:lnTo>
                  <a:lnTo>
                    <a:pt x="26" y="516"/>
                  </a:lnTo>
                  <a:lnTo>
                    <a:pt x="18" y="502"/>
                  </a:lnTo>
                  <a:lnTo>
                    <a:pt x="17" y="493"/>
                  </a:lnTo>
                  <a:lnTo>
                    <a:pt x="16" y="482"/>
                  </a:lnTo>
                  <a:lnTo>
                    <a:pt x="17" y="471"/>
                  </a:lnTo>
                  <a:lnTo>
                    <a:pt x="20" y="462"/>
                  </a:lnTo>
                  <a:lnTo>
                    <a:pt x="30" y="446"/>
                  </a:lnTo>
                  <a:lnTo>
                    <a:pt x="45" y="436"/>
                  </a:lnTo>
                  <a:lnTo>
                    <a:pt x="63" y="430"/>
                  </a:lnTo>
                  <a:lnTo>
                    <a:pt x="82" y="428"/>
                  </a:lnTo>
                  <a:lnTo>
                    <a:pt x="102" y="432"/>
                  </a:lnTo>
                  <a:lnTo>
                    <a:pt x="119" y="440"/>
                  </a:lnTo>
                  <a:lnTo>
                    <a:pt x="132" y="453"/>
                  </a:lnTo>
                  <a:lnTo>
                    <a:pt x="142" y="469"/>
                  </a:lnTo>
                  <a:lnTo>
                    <a:pt x="149" y="487"/>
                  </a:lnTo>
                  <a:lnTo>
                    <a:pt x="152" y="506"/>
                  </a:lnTo>
                  <a:lnTo>
                    <a:pt x="152" y="526"/>
                  </a:lnTo>
                  <a:lnTo>
                    <a:pt x="148" y="545"/>
                  </a:lnTo>
                  <a:lnTo>
                    <a:pt x="141" y="564"/>
                  </a:lnTo>
                  <a:lnTo>
                    <a:pt x="132" y="580"/>
                  </a:lnTo>
                  <a:lnTo>
                    <a:pt x="119" y="594"/>
                  </a:lnTo>
                  <a:lnTo>
                    <a:pt x="104" y="606"/>
                  </a:lnTo>
                  <a:lnTo>
                    <a:pt x="90" y="617"/>
                  </a:lnTo>
                  <a:lnTo>
                    <a:pt x="62" y="630"/>
                  </a:lnTo>
                  <a:lnTo>
                    <a:pt x="50" y="635"/>
                  </a:lnTo>
                  <a:lnTo>
                    <a:pt x="39" y="640"/>
                  </a:lnTo>
                  <a:lnTo>
                    <a:pt x="30" y="644"/>
                  </a:lnTo>
                  <a:lnTo>
                    <a:pt x="24" y="650"/>
                  </a:lnTo>
                  <a:lnTo>
                    <a:pt x="17" y="654"/>
                  </a:lnTo>
                  <a:lnTo>
                    <a:pt x="13" y="658"/>
                  </a:lnTo>
                  <a:lnTo>
                    <a:pt x="10" y="664"/>
                  </a:lnTo>
                  <a:lnTo>
                    <a:pt x="9" y="675"/>
                  </a:lnTo>
                  <a:lnTo>
                    <a:pt x="9" y="672"/>
                  </a:lnTo>
                  <a:lnTo>
                    <a:pt x="10" y="786"/>
                  </a:lnTo>
                  <a:lnTo>
                    <a:pt x="13" y="786"/>
                  </a:lnTo>
                  <a:lnTo>
                    <a:pt x="21" y="792"/>
                  </a:lnTo>
                  <a:lnTo>
                    <a:pt x="26" y="803"/>
                  </a:lnTo>
                  <a:lnTo>
                    <a:pt x="29" y="815"/>
                  </a:lnTo>
                  <a:lnTo>
                    <a:pt x="29" y="828"/>
                  </a:lnTo>
                  <a:lnTo>
                    <a:pt x="26" y="840"/>
                  </a:lnTo>
                  <a:lnTo>
                    <a:pt x="21" y="850"/>
                  </a:lnTo>
                  <a:lnTo>
                    <a:pt x="12" y="858"/>
                  </a:lnTo>
                  <a:lnTo>
                    <a:pt x="0" y="862"/>
                  </a:lnTo>
                  <a:lnTo>
                    <a:pt x="0" y="860"/>
                  </a:lnTo>
                  <a:lnTo>
                    <a:pt x="0" y="882"/>
                  </a:lnTo>
                  <a:lnTo>
                    <a:pt x="20" y="879"/>
                  </a:lnTo>
                  <a:lnTo>
                    <a:pt x="30" y="875"/>
                  </a:lnTo>
                  <a:lnTo>
                    <a:pt x="39" y="869"/>
                  </a:lnTo>
                  <a:lnTo>
                    <a:pt x="49" y="861"/>
                  </a:lnTo>
                  <a:lnTo>
                    <a:pt x="55" y="850"/>
                  </a:lnTo>
                  <a:lnTo>
                    <a:pt x="61" y="838"/>
                  </a:lnTo>
                  <a:lnTo>
                    <a:pt x="62" y="824"/>
                  </a:lnTo>
                  <a:lnTo>
                    <a:pt x="61" y="809"/>
                  </a:lnTo>
                  <a:lnTo>
                    <a:pt x="59" y="798"/>
                  </a:lnTo>
                  <a:lnTo>
                    <a:pt x="55" y="787"/>
                  </a:lnTo>
                  <a:lnTo>
                    <a:pt x="50" y="779"/>
                  </a:lnTo>
                  <a:lnTo>
                    <a:pt x="38" y="766"/>
                  </a:lnTo>
                  <a:lnTo>
                    <a:pt x="22" y="757"/>
                  </a:lnTo>
                  <a:lnTo>
                    <a:pt x="17" y="671"/>
                  </a:lnTo>
                  <a:lnTo>
                    <a:pt x="17" y="672"/>
                  </a:lnTo>
                  <a:lnTo>
                    <a:pt x="21" y="664"/>
                  </a:lnTo>
                  <a:lnTo>
                    <a:pt x="29" y="658"/>
                  </a:lnTo>
                  <a:lnTo>
                    <a:pt x="50" y="648"/>
                  </a:lnTo>
                  <a:lnTo>
                    <a:pt x="62" y="646"/>
                  </a:lnTo>
                  <a:lnTo>
                    <a:pt x="82" y="646"/>
                  </a:lnTo>
                  <a:lnTo>
                    <a:pt x="87" y="650"/>
                  </a:lnTo>
                  <a:lnTo>
                    <a:pt x="96" y="658"/>
                  </a:lnTo>
                  <a:lnTo>
                    <a:pt x="107" y="663"/>
                  </a:lnTo>
                  <a:lnTo>
                    <a:pt x="128" y="669"/>
                  </a:lnTo>
                  <a:lnTo>
                    <a:pt x="146" y="669"/>
                  </a:lnTo>
                  <a:lnTo>
                    <a:pt x="154" y="666"/>
                  </a:lnTo>
                  <a:lnTo>
                    <a:pt x="161" y="662"/>
                  </a:lnTo>
                  <a:lnTo>
                    <a:pt x="166" y="656"/>
                  </a:lnTo>
                  <a:lnTo>
                    <a:pt x="169" y="651"/>
                  </a:lnTo>
                  <a:lnTo>
                    <a:pt x="168" y="638"/>
                  </a:lnTo>
                  <a:lnTo>
                    <a:pt x="161" y="627"/>
                  </a:lnTo>
                  <a:lnTo>
                    <a:pt x="156" y="625"/>
                  </a:lnTo>
                  <a:lnTo>
                    <a:pt x="149" y="623"/>
                  </a:lnTo>
                  <a:lnTo>
                    <a:pt x="154" y="632"/>
                  </a:lnTo>
                  <a:lnTo>
                    <a:pt x="153" y="640"/>
                  </a:lnTo>
                  <a:lnTo>
                    <a:pt x="148" y="647"/>
                  </a:lnTo>
                  <a:lnTo>
                    <a:pt x="139" y="651"/>
                  </a:lnTo>
                  <a:lnTo>
                    <a:pt x="129" y="648"/>
                  </a:lnTo>
                  <a:lnTo>
                    <a:pt x="121" y="639"/>
                  </a:lnTo>
                  <a:lnTo>
                    <a:pt x="119" y="634"/>
                  </a:lnTo>
                  <a:lnTo>
                    <a:pt x="117" y="626"/>
                  </a:lnTo>
                  <a:lnTo>
                    <a:pt x="119" y="619"/>
                  </a:lnTo>
                  <a:lnTo>
                    <a:pt x="124" y="611"/>
                  </a:lnTo>
                  <a:lnTo>
                    <a:pt x="140" y="594"/>
                  </a:lnTo>
                  <a:lnTo>
                    <a:pt x="154" y="574"/>
                  </a:lnTo>
                  <a:lnTo>
                    <a:pt x="164" y="549"/>
                  </a:lnTo>
                  <a:lnTo>
                    <a:pt x="166" y="533"/>
                  </a:lnTo>
                  <a:lnTo>
                    <a:pt x="168" y="516"/>
                  </a:lnTo>
                  <a:lnTo>
                    <a:pt x="165" y="493"/>
                  </a:lnTo>
                  <a:lnTo>
                    <a:pt x="158" y="470"/>
                  </a:lnTo>
                  <a:lnTo>
                    <a:pt x="148" y="453"/>
                  </a:lnTo>
                  <a:lnTo>
                    <a:pt x="132" y="438"/>
                  </a:lnTo>
                  <a:lnTo>
                    <a:pt x="119" y="429"/>
                  </a:lnTo>
                  <a:lnTo>
                    <a:pt x="108" y="419"/>
                  </a:lnTo>
                  <a:lnTo>
                    <a:pt x="103" y="408"/>
                  </a:lnTo>
                  <a:lnTo>
                    <a:pt x="103" y="401"/>
                  </a:lnTo>
                  <a:lnTo>
                    <a:pt x="104" y="395"/>
                  </a:lnTo>
                  <a:lnTo>
                    <a:pt x="107" y="390"/>
                  </a:lnTo>
                  <a:lnTo>
                    <a:pt x="112" y="387"/>
                  </a:lnTo>
                  <a:lnTo>
                    <a:pt x="123" y="384"/>
                  </a:lnTo>
                  <a:lnTo>
                    <a:pt x="133" y="386"/>
                  </a:lnTo>
                  <a:lnTo>
                    <a:pt x="140" y="391"/>
                  </a:lnTo>
                  <a:lnTo>
                    <a:pt x="132" y="390"/>
                  </a:lnTo>
                  <a:lnTo>
                    <a:pt x="125" y="392"/>
                  </a:lnTo>
                  <a:lnTo>
                    <a:pt x="121" y="396"/>
                  </a:lnTo>
                  <a:lnTo>
                    <a:pt x="119" y="403"/>
                  </a:lnTo>
                  <a:lnTo>
                    <a:pt x="121" y="416"/>
                  </a:lnTo>
                  <a:lnTo>
                    <a:pt x="124" y="421"/>
                  </a:lnTo>
                  <a:lnTo>
                    <a:pt x="129" y="425"/>
                  </a:lnTo>
                  <a:lnTo>
                    <a:pt x="137" y="427"/>
                  </a:lnTo>
                  <a:lnTo>
                    <a:pt x="145" y="424"/>
                  </a:lnTo>
                  <a:lnTo>
                    <a:pt x="150" y="419"/>
                  </a:lnTo>
                  <a:lnTo>
                    <a:pt x="156" y="412"/>
                  </a:lnTo>
                  <a:lnTo>
                    <a:pt x="158" y="401"/>
                  </a:lnTo>
                  <a:lnTo>
                    <a:pt x="157" y="387"/>
                  </a:lnTo>
                  <a:lnTo>
                    <a:pt x="152" y="372"/>
                  </a:lnTo>
                  <a:lnTo>
                    <a:pt x="140" y="359"/>
                  </a:lnTo>
                  <a:lnTo>
                    <a:pt x="142" y="357"/>
                  </a:lnTo>
                  <a:lnTo>
                    <a:pt x="144" y="351"/>
                  </a:lnTo>
                  <a:lnTo>
                    <a:pt x="148" y="334"/>
                  </a:lnTo>
                  <a:lnTo>
                    <a:pt x="150" y="310"/>
                  </a:lnTo>
                  <a:lnTo>
                    <a:pt x="152" y="284"/>
                  </a:lnTo>
                  <a:lnTo>
                    <a:pt x="152" y="255"/>
                  </a:lnTo>
                  <a:lnTo>
                    <a:pt x="148" y="227"/>
                  </a:lnTo>
                  <a:lnTo>
                    <a:pt x="140" y="201"/>
                  </a:lnTo>
                  <a:lnTo>
                    <a:pt x="128" y="180"/>
                  </a:lnTo>
                  <a:lnTo>
                    <a:pt x="121" y="170"/>
                  </a:lnTo>
                  <a:lnTo>
                    <a:pt x="113" y="162"/>
                  </a:lnTo>
                  <a:lnTo>
                    <a:pt x="102" y="145"/>
                  </a:lnTo>
                  <a:lnTo>
                    <a:pt x="90" y="132"/>
                  </a:lnTo>
                  <a:lnTo>
                    <a:pt x="82" y="119"/>
                  </a:lnTo>
                  <a:lnTo>
                    <a:pt x="75" y="108"/>
                  </a:lnTo>
                  <a:lnTo>
                    <a:pt x="72" y="98"/>
                  </a:lnTo>
                  <a:lnTo>
                    <a:pt x="74" y="88"/>
                  </a:lnTo>
                  <a:lnTo>
                    <a:pt x="80" y="79"/>
                  </a:lnTo>
                  <a:lnTo>
                    <a:pt x="94" y="71"/>
                  </a:lnTo>
                  <a:lnTo>
                    <a:pt x="105" y="70"/>
                  </a:lnTo>
                  <a:lnTo>
                    <a:pt x="115" y="74"/>
                  </a:lnTo>
                  <a:lnTo>
                    <a:pt x="121" y="79"/>
                  </a:lnTo>
                  <a:lnTo>
                    <a:pt x="124" y="86"/>
                  </a:lnTo>
                  <a:lnTo>
                    <a:pt x="124" y="92"/>
                  </a:lnTo>
                  <a:lnTo>
                    <a:pt x="123" y="99"/>
                  </a:lnTo>
                  <a:lnTo>
                    <a:pt x="119" y="104"/>
                  </a:lnTo>
                  <a:lnTo>
                    <a:pt x="113" y="108"/>
                  </a:lnTo>
                  <a:lnTo>
                    <a:pt x="107" y="108"/>
                  </a:lnTo>
                  <a:lnTo>
                    <a:pt x="100" y="106"/>
                  </a:lnTo>
                  <a:lnTo>
                    <a:pt x="92" y="98"/>
                  </a:lnTo>
                  <a:lnTo>
                    <a:pt x="95" y="108"/>
                  </a:lnTo>
                  <a:lnTo>
                    <a:pt x="103" y="116"/>
                  </a:lnTo>
                  <a:lnTo>
                    <a:pt x="115" y="120"/>
                  </a:lnTo>
                  <a:lnTo>
                    <a:pt x="121" y="120"/>
                  </a:lnTo>
                  <a:lnTo>
                    <a:pt x="129" y="118"/>
                  </a:lnTo>
                  <a:lnTo>
                    <a:pt x="139" y="112"/>
                  </a:lnTo>
                  <a:lnTo>
                    <a:pt x="145" y="106"/>
                  </a:lnTo>
                  <a:lnTo>
                    <a:pt x="150" y="98"/>
                  </a:lnTo>
                  <a:lnTo>
                    <a:pt x="153" y="88"/>
                  </a:lnTo>
                  <a:lnTo>
                    <a:pt x="153" y="79"/>
                  </a:lnTo>
                  <a:lnTo>
                    <a:pt x="150" y="71"/>
                  </a:lnTo>
                  <a:lnTo>
                    <a:pt x="146" y="62"/>
                  </a:lnTo>
                  <a:lnTo>
                    <a:pt x="140" y="55"/>
                  </a:lnTo>
                  <a:lnTo>
                    <a:pt x="150" y="45"/>
                  </a:lnTo>
                  <a:lnTo>
                    <a:pt x="160" y="32"/>
                  </a:lnTo>
                  <a:lnTo>
                    <a:pt x="161" y="17"/>
                  </a:lnTo>
                  <a:lnTo>
                    <a:pt x="160" y="8"/>
                  </a:lnTo>
                  <a:lnTo>
                    <a:pt x="156" y="0"/>
                  </a:lnTo>
                  <a:lnTo>
                    <a:pt x="145" y="20"/>
                  </a:lnTo>
                  <a:lnTo>
                    <a:pt x="131" y="36"/>
                  </a:lnTo>
                  <a:lnTo>
                    <a:pt x="113" y="49"/>
                  </a:lnTo>
                  <a:lnTo>
                    <a:pt x="94" y="59"/>
                  </a:lnTo>
                  <a:lnTo>
                    <a:pt x="72" y="67"/>
                  </a:lnTo>
                  <a:lnTo>
                    <a:pt x="49" y="73"/>
                  </a:lnTo>
                  <a:lnTo>
                    <a:pt x="25" y="75"/>
                  </a:lnTo>
                  <a:lnTo>
                    <a:pt x="0" y="77"/>
                  </a:lnTo>
                  <a:lnTo>
                    <a:pt x="0" y="103"/>
                  </a:lnTo>
                  <a:lnTo>
                    <a:pt x="13" y="106"/>
                  </a:lnTo>
                  <a:lnTo>
                    <a:pt x="28" y="111"/>
                  </a:lnTo>
                  <a:lnTo>
                    <a:pt x="43" y="121"/>
                  </a:lnTo>
                  <a:lnTo>
                    <a:pt x="59"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6" name="Freeform 126"/>
            <p:cNvSpPr>
              <a:spLocks/>
            </p:cNvSpPr>
            <p:nvPr/>
          </p:nvSpPr>
          <p:spPr bwMode="auto">
            <a:xfrm>
              <a:off x="10346" y="14248"/>
              <a:ext cx="167" cy="882"/>
            </a:xfrm>
            <a:custGeom>
              <a:avLst/>
              <a:gdLst>
                <a:gd name="T0" fmla="*/ 48 w 167"/>
                <a:gd name="T1" fmla="*/ 222 h 882"/>
                <a:gd name="T2" fmla="*/ 57 w 167"/>
                <a:gd name="T3" fmla="*/ 345 h 882"/>
                <a:gd name="T4" fmla="*/ 131 w 167"/>
                <a:gd name="T5" fmla="*/ 423 h 882"/>
                <a:gd name="T6" fmla="*/ 166 w 167"/>
                <a:gd name="T7" fmla="*/ 500 h 882"/>
                <a:gd name="T8" fmla="*/ 122 w 167"/>
                <a:gd name="T9" fmla="*/ 551 h 882"/>
                <a:gd name="T10" fmla="*/ 119 w 167"/>
                <a:gd name="T11" fmla="*/ 594 h 882"/>
                <a:gd name="T12" fmla="*/ 150 w 167"/>
                <a:gd name="T13" fmla="*/ 584 h 882"/>
                <a:gd name="T14" fmla="*/ 133 w 167"/>
                <a:gd name="T15" fmla="*/ 613 h 882"/>
                <a:gd name="T16" fmla="*/ 49 w 167"/>
                <a:gd name="T17" fmla="*/ 568 h 882"/>
                <a:gd name="T18" fmla="*/ 36 w 167"/>
                <a:gd name="T19" fmla="*/ 473 h 882"/>
                <a:gd name="T20" fmla="*/ 86 w 167"/>
                <a:gd name="T21" fmla="*/ 441 h 882"/>
                <a:gd name="T22" fmla="*/ 130 w 167"/>
                <a:gd name="T23" fmla="*/ 466 h 882"/>
                <a:gd name="T24" fmla="*/ 113 w 167"/>
                <a:gd name="T25" fmla="*/ 512 h 882"/>
                <a:gd name="T26" fmla="*/ 105 w 167"/>
                <a:gd name="T27" fmla="*/ 482 h 882"/>
                <a:gd name="T28" fmla="*/ 97 w 167"/>
                <a:gd name="T29" fmla="*/ 458 h 882"/>
                <a:gd name="T30" fmla="*/ 49 w 167"/>
                <a:gd name="T31" fmla="*/ 489 h 882"/>
                <a:gd name="T32" fmla="*/ 85 w 167"/>
                <a:gd name="T33" fmla="*/ 533 h 882"/>
                <a:gd name="T34" fmla="*/ 151 w 167"/>
                <a:gd name="T35" fmla="*/ 502 h 882"/>
                <a:gd name="T36" fmla="*/ 139 w 167"/>
                <a:gd name="T37" fmla="*/ 446 h 882"/>
                <a:gd name="T38" fmla="*/ 49 w 167"/>
                <a:gd name="T39" fmla="*/ 440 h 882"/>
                <a:gd name="T40" fmla="*/ 16 w 167"/>
                <a:gd name="T41" fmla="*/ 526 h 882"/>
                <a:gd name="T42" fmla="*/ 64 w 167"/>
                <a:gd name="T43" fmla="*/ 606 h 882"/>
                <a:gd name="T44" fmla="*/ 138 w 167"/>
                <a:gd name="T45" fmla="*/ 644 h 882"/>
                <a:gd name="T46" fmla="*/ 158 w 167"/>
                <a:gd name="T47" fmla="*/ 675 h 882"/>
                <a:gd name="T48" fmla="*/ 139 w 167"/>
                <a:gd name="T49" fmla="*/ 815 h 882"/>
                <a:gd name="T50" fmla="*/ 167 w 167"/>
                <a:gd name="T51" fmla="*/ 862 h 882"/>
                <a:gd name="T52" fmla="*/ 129 w 167"/>
                <a:gd name="T53" fmla="*/ 869 h 882"/>
                <a:gd name="T54" fmla="*/ 109 w 167"/>
                <a:gd name="T55" fmla="*/ 809 h 882"/>
                <a:gd name="T56" fmla="*/ 144 w 167"/>
                <a:gd name="T57" fmla="*/ 757 h 882"/>
                <a:gd name="T58" fmla="*/ 129 w 167"/>
                <a:gd name="T59" fmla="*/ 652 h 882"/>
                <a:gd name="T60" fmla="*/ 70 w 167"/>
                <a:gd name="T61" fmla="*/ 658 h 882"/>
                <a:gd name="T62" fmla="*/ 7 w 167"/>
                <a:gd name="T63" fmla="*/ 662 h 882"/>
                <a:gd name="T64" fmla="*/ 7 w 167"/>
                <a:gd name="T65" fmla="*/ 627 h 882"/>
                <a:gd name="T66" fmla="*/ 20 w 167"/>
                <a:gd name="T67" fmla="*/ 647 h 882"/>
                <a:gd name="T68" fmla="*/ 51 w 167"/>
                <a:gd name="T69" fmla="*/ 626 h 882"/>
                <a:gd name="T70" fmla="*/ 15 w 167"/>
                <a:gd name="T71" fmla="*/ 574 h 882"/>
                <a:gd name="T72" fmla="*/ 10 w 167"/>
                <a:gd name="T73" fmla="*/ 470 h 882"/>
                <a:gd name="T74" fmla="*/ 65 w 167"/>
                <a:gd name="T75" fmla="*/ 408 h 882"/>
                <a:gd name="T76" fmla="*/ 45 w 167"/>
                <a:gd name="T77" fmla="*/ 384 h 882"/>
                <a:gd name="T78" fmla="*/ 47 w 167"/>
                <a:gd name="T79" fmla="*/ 396 h 882"/>
                <a:gd name="T80" fmla="*/ 37 w 167"/>
                <a:gd name="T81" fmla="*/ 425 h 882"/>
                <a:gd name="T82" fmla="*/ 11 w 167"/>
                <a:gd name="T83" fmla="*/ 401 h 882"/>
                <a:gd name="T84" fmla="*/ 23 w 167"/>
                <a:gd name="T85" fmla="*/ 351 h 882"/>
                <a:gd name="T86" fmla="*/ 22 w 167"/>
                <a:gd name="T87" fmla="*/ 227 h 882"/>
                <a:gd name="T88" fmla="*/ 78 w 167"/>
                <a:gd name="T89" fmla="*/ 132 h 882"/>
                <a:gd name="T90" fmla="*/ 85 w 167"/>
                <a:gd name="T91" fmla="*/ 79 h 882"/>
                <a:gd name="T92" fmla="*/ 45 w 167"/>
                <a:gd name="T93" fmla="*/ 86 h 882"/>
                <a:gd name="T94" fmla="*/ 63 w 167"/>
                <a:gd name="T95" fmla="*/ 108 h 882"/>
                <a:gd name="T96" fmla="*/ 53 w 167"/>
                <a:gd name="T97" fmla="*/ 120 h 882"/>
                <a:gd name="T98" fmla="*/ 18 w 167"/>
                <a:gd name="T99" fmla="*/ 98 h 882"/>
                <a:gd name="T100" fmla="*/ 28 w 167"/>
                <a:gd name="T101" fmla="*/ 55 h 882"/>
                <a:gd name="T102" fmla="*/ 14 w 167"/>
                <a:gd name="T103" fmla="*/ 0 h 882"/>
                <a:gd name="T104" fmla="*/ 96 w 167"/>
                <a:gd name="T105" fmla="*/ 67 h 882"/>
                <a:gd name="T106" fmla="*/ 154 w 167"/>
                <a:gd name="T107" fmla="*/ 106 h 8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882"/>
                <a:gd name="T164" fmla="*/ 167 w 167"/>
                <a:gd name="T165" fmla="*/ 882 h 8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882">
                  <a:moveTo>
                    <a:pt x="107" y="135"/>
                  </a:moveTo>
                  <a:lnTo>
                    <a:pt x="88" y="156"/>
                  </a:lnTo>
                  <a:lnTo>
                    <a:pt x="66" y="182"/>
                  </a:lnTo>
                  <a:lnTo>
                    <a:pt x="56" y="202"/>
                  </a:lnTo>
                  <a:lnTo>
                    <a:pt x="48" y="222"/>
                  </a:lnTo>
                  <a:lnTo>
                    <a:pt x="43" y="243"/>
                  </a:lnTo>
                  <a:lnTo>
                    <a:pt x="39" y="265"/>
                  </a:lnTo>
                  <a:lnTo>
                    <a:pt x="40" y="296"/>
                  </a:lnTo>
                  <a:lnTo>
                    <a:pt x="47" y="321"/>
                  </a:lnTo>
                  <a:lnTo>
                    <a:pt x="57" y="345"/>
                  </a:lnTo>
                  <a:lnTo>
                    <a:pt x="69" y="363"/>
                  </a:lnTo>
                  <a:lnTo>
                    <a:pt x="84" y="379"/>
                  </a:lnTo>
                  <a:lnTo>
                    <a:pt x="97" y="391"/>
                  </a:lnTo>
                  <a:lnTo>
                    <a:pt x="110" y="401"/>
                  </a:lnTo>
                  <a:lnTo>
                    <a:pt x="131" y="423"/>
                  </a:lnTo>
                  <a:lnTo>
                    <a:pt x="143" y="436"/>
                  </a:lnTo>
                  <a:lnTo>
                    <a:pt x="154" y="450"/>
                  </a:lnTo>
                  <a:lnTo>
                    <a:pt x="163" y="466"/>
                  </a:lnTo>
                  <a:lnTo>
                    <a:pt x="167" y="483"/>
                  </a:lnTo>
                  <a:lnTo>
                    <a:pt x="166" y="500"/>
                  </a:lnTo>
                  <a:lnTo>
                    <a:pt x="162" y="510"/>
                  </a:lnTo>
                  <a:lnTo>
                    <a:pt x="155" y="519"/>
                  </a:lnTo>
                  <a:lnTo>
                    <a:pt x="147" y="528"/>
                  </a:lnTo>
                  <a:lnTo>
                    <a:pt x="136" y="539"/>
                  </a:lnTo>
                  <a:lnTo>
                    <a:pt x="122" y="551"/>
                  </a:lnTo>
                  <a:lnTo>
                    <a:pt x="110" y="564"/>
                  </a:lnTo>
                  <a:lnTo>
                    <a:pt x="107" y="572"/>
                  </a:lnTo>
                  <a:lnTo>
                    <a:pt x="107" y="578"/>
                  </a:lnTo>
                  <a:lnTo>
                    <a:pt x="111" y="586"/>
                  </a:lnTo>
                  <a:lnTo>
                    <a:pt x="119" y="594"/>
                  </a:lnTo>
                  <a:lnTo>
                    <a:pt x="121" y="588"/>
                  </a:lnTo>
                  <a:lnTo>
                    <a:pt x="123" y="584"/>
                  </a:lnTo>
                  <a:lnTo>
                    <a:pt x="131" y="580"/>
                  </a:lnTo>
                  <a:lnTo>
                    <a:pt x="140" y="580"/>
                  </a:lnTo>
                  <a:lnTo>
                    <a:pt x="150" y="584"/>
                  </a:lnTo>
                  <a:lnTo>
                    <a:pt x="154" y="590"/>
                  </a:lnTo>
                  <a:lnTo>
                    <a:pt x="152" y="601"/>
                  </a:lnTo>
                  <a:lnTo>
                    <a:pt x="146" y="609"/>
                  </a:lnTo>
                  <a:lnTo>
                    <a:pt x="140" y="611"/>
                  </a:lnTo>
                  <a:lnTo>
                    <a:pt x="133" y="613"/>
                  </a:lnTo>
                  <a:lnTo>
                    <a:pt x="117" y="611"/>
                  </a:lnTo>
                  <a:lnTo>
                    <a:pt x="98" y="606"/>
                  </a:lnTo>
                  <a:lnTo>
                    <a:pt x="81" y="597"/>
                  </a:lnTo>
                  <a:lnTo>
                    <a:pt x="65" y="584"/>
                  </a:lnTo>
                  <a:lnTo>
                    <a:pt x="49" y="568"/>
                  </a:lnTo>
                  <a:lnTo>
                    <a:pt x="39" y="548"/>
                  </a:lnTo>
                  <a:lnTo>
                    <a:pt x="31" y="524"/>
                  </a:lnTo>
                  <a:lnTo>
                    <a:pt x="28" y="499"/>
                  </a:lnTo>
                  <a:lnTo>
                    <a:pt x="31" y="485"/>
                  </a:lnTo>
                  <a:lnTo>
                    <a:pt x="36" y="473"/>
                  </a:lnTo>
                  <a:lnTo>
                    <a:pt x="44" y="461"/>
                  </a:lnTo>
                  <a:lnTo>
                    <a:pt x="53" y="453"/>
                  </a:lnTo>
                  <a:lnTo>
                    <a:pt x="64" y="446"/>
                  </a:lnTo>
                  <a:lnTo>
                    <a:pt x="76" y="442"/>
                  </a:lnTo>
                  <a:lnTo>
                    <a:pt x="86" y="441"/>
                  </a:lnTo>
                  <a:lnTo>
                    <a:pt x="98" y="442"/>
                  </a:lnTo>
                  <a:lnTo>
                    <a:pt x="109" y="446"/>
                  </a:lnTo>
                  <a:lnTo>
                    <a:pt x="118" y="453"/>
                  </a:lnTo>
                  <a:lnTo>
                    <a:pt x="125" y="460"/>
                  </a:lnTo>
                  <a:lnTo>
                    <a:pt x="130" y="466"/>
                  </a:lnTo>
                  <a:lnTo>
                    <a:pt x="135" y="481"/>
                  </a:lnTo>
                  <a:lnTo>
                    <a:pt x="134" y="495"/>
                  </a:lnTo>
                  <a:lnTo>
                    <a:pt x="129" y="506"/>
                  </a:lnTo>
                  <a:lnTo>
                    <a:pt x="121" y="512"/>
                  </a:lnTo>
                  <a:lnTo>
                    <a:pt x="113" y="512"/>
                  </a:lnTo>
                  <a:lnTo>
                    <a:pt x="105" y="508"/>
                  </a:lnTo>
                  <a:lnTo>
                    <a:pt x="100" y="500"/>
                  </a:lnTo>
                  <a:lnTo>
                    <a:pt x="100" y="491"/>
                  </a:lnTo>
                  <a:lnTo>
                    <a:pt x="101" y="486"/>
                  </a:lnTo>
                  <a:lnTo>
                    <a:pt x="105" y="482"/>
                  </a:lnTo>
                  <a:lnTo>
                    <a:pt x="110" y="479"/>
                  </a:lnTo>
                  <a:lnTo>
                    <a:pt x="118" y="478"/>
                  </a:lnTo>
                  <a:lnTo>
                    <a:pt x="115" y="471"/>
                  </a:lnTo>
                  <a:lnTo>
                    <a:pt x="110" y="466"/>
                  </a:lnTo>
                  <a:lnTo>
                    <a:pt x="97" y="458"/>
                  </a:lnTo>
                  <a:lnTo>
                    <a:pt x="80" y="457"/>
                  </a:lnTo>
                  <a:lnTo>
                    <a:pt x="70" y="460"/>
                  </a:lnTo>
                  <a:lnTo>
                    <a:pt x="63" y="463"/>
                  </a:lnTo>
                  <a:lnTo>
                    <a:pt x="53" y="474"/>
                  </a:lnTo>
                  <a:lnTo>
                    <a:pt x="49" y="489"/>
                  </a:lnTo>
                  <a:lnTo>
                    <a:pt x="51" y="504"/>
                  </a:lnTo>
                  <a:lnTo>
                    <a:pt x="55" y="512"/>
                  </a:lnTo>
                  <a:lnTo>
                    <a:pt x="60" y="519"/>
                  </a:lnTo>
                  <a:lnTo>
                    <a:pt x="72" y="527"/>
                  </a:lnTo>
                  <a:lnTo>
                    <a:pt x="85" y="533"/>
                  </a:lnTo>
                  <a:lnTo>
                    <a:pt x="101" y="535"/>
                  </a:lnTo>
                  <a:lnTo>
                    <a:pt x="117" y="533"/>
                  </a:lnTo>
                  <a:lnTo>
                    <a:pt x="131" y="527"/>
                  </a:lnTo>
                  <a:lnTo>
                    <a:pt x="143" y="516"/>
                  </a:lnTo>
                  <a:lnTo>
                    <a:pt x="151" y="502"/>
                  </a:lnTo>
                  <a:lnTo>
                    <a:pt x="152" y="493"/>
                  </a:lnTo>
                  <a:lnTo>
                    <a:pt x="154" y="482"/>
                  </a:lnTo>
                  <a:lnTo>
                    <a:pt x="152" y="471"/>
                  </a:lnTo>
                  <a:lnTo>
                    <a:pt x="150" y="462"/>
                  </a:lnTo>
                  <a:lnTo>
                    <a:pt x="139" y="446"/>
                  </a:lnTo>
                  <a:lnTo>
                    <a:pt x="125" y="436"/>
                  </a:lnTo>
                  <a:lnTo>
                    <a:pt x="106" y="430"/>
                  </a:lnTo>
                  <a:lnTo>
                    <a:pt x="86" y="428"/>
                  </a:lnTo>
                  <a:lnTo>
                    <a:pt x="66" y="432"/>
                  </a:lnTo>
                  <a:lnTo>
                    <a:pt x="49" y="440"/>
                  </a:lnTo>
                  <a:lnTo>
                    <a:pt x="35" y="453"/>
                  </a:lnTo>
                  <a:lnTo>
                    <a:pt x="26" y="469"/>
                  </a:lnTo>
                  <a:lnTo>
                    <a:pt x="19" y="487"/>
                  </a:lnTo>
                  <a:lnTo>
                    <a:pt x="15" y="506"/>
                  </a:lnTo>
                  <a:lnTo>
                    <a:pt x="16" y="526"/>
                  </a:lnTo>
                  <a:lnTo>
                    <a:pt x="19" y="545"/>
                  </a:lnTo>
                  <a:lnTo>
                    <a:pt x="26" y="564"/>
                  </a:lnTo>
                  <a:lnTo>
                    <a:pt x="36" y="580"/>
                  </a:lnTo>
                  <a:lnTo>
                    <a:pt x="49" y="594"/>
                  </a:lnTo>
                  <a:lnTo>
                    <a:pt x="64" y="606"/>
                  </a:lnTo>
                  <a:lnTo>
                    <a:pt x="78" y="617"/>
                  </a:lnTo>
                  <a:lnTo>
                    <a:pt x="105" y="630"/>
                  </a:lnTo>
                  <a:lnTo>
                    <a:pt x="118" y="635"/>
                  </a:lnTo>
                  <a:lnTo>
                    <a:pt x="129" y="640"/>
                  </a:lnTo>
                  <a:lnTo>
                    <a:pt x="138" y="644"/>
                  </a:lnTo>
                  <a:lnTo>
                    <a:pt x="144" y="650"/>
                  </a:lnTo>
                  <a:lnTo>
                    <a:pt x="151" y="654"/>
                  </a:lnTo>
                  <a:lnTo>
                    <a:pt x="155" y="658"/>
                  </a:lnTo>
                  <a:lnTo>
                    <a:pt x="156" y="664"/>
                  </a:lnTo>
                  <a:lnTo>
                    <a:pt x="158" y="675"/>
                  </a:lnTo>
                  <a:lnTo>
                    <a:pt x="158" y="672"/>
                  </a:lnTo>
                  <a:lnTo>
                    <a:pt x="155" y="786"/>
                  </a:lnTo>
                  <a:lnTo>
                    <a:pt x="147" y="792"/>
                  </a:lnTo>
                  <a:lnTo>
                    <a:pt x="142" y="803"/>
                  </a:lnTo>
                  <a:lnTo>
                    <a:pt x="139" y="815"/>
                  </a:lnTo>
                  <a:lnTo>
                    <a:pt x="139" y="828"/>
                  </a:lnTo>
                  <a:lnTo>
                    <a:pt x="140" y="840"/>
                  </a:lnTo>
                  <a:lnTo>
                    <a:pt x="147" y="850"/>
                  </a:lnTo>
                  <a:lnTo>
                    <a:pt x="155" y="858"/>
                  </a:lnTo>
                  <a:lnTo>
                    <a:pt x="167" y="862"/>
                  </a:lnTo>
                  <a:lnTo>
                    <a:pt x="167" y="860"/>
                  </a:lnTo>
                  <a:lnTo>
                    <a:pt x="167" y="882"/>
                  </a:lnTo>
                  <a:lnTo>
                    <a:pt x="147" y="879"/>
                  </a:lnTo>
                  <a:lnTo>
                    <a:pt x="138" y="875"/>
                  </a:lnTo>
                  <a:lnTo>
                    <a:pt x="129" y="869"/>
                  </a:lnTo>
                  <a:lnTo>
                    <a:pt x="119" y="861"/>
                  </a:lnTo>
                  <a:lnTo>
                    <a:pt x="113" y="850"/>
                  </a:lnTo>
                  <a:lnTo>
                    <a:pt x="109" y="838"/>
                  </a:lnTo>
                  <a:lnTo>
                    <a:pt x="107" y="824"/>
                  </a:lnTo>
                  <a:lnTo>
                    <a:pt x="109" y="809"/>
                  </a:lnTo>
                  <a:lnTo>
                    <a:pt x="110" y="798"/>
                  </a:lnTo>
                  <a:lnTo>
                    <a:pt x="113" y="787"/>
                  </a:lnTo>
                  <a:lnTo>
                    <a:pt x="118" y="779"/>
                  </a:lnTo>
                  <a:lnTo>
                    <a:pt x="129" y="766"/>
                  </a:lnTo>
                  <a:lnTo>
                    <a:pt x="144" y="757"/>
                  </a:lnTo>
                  <a:lnTo>
                    <a:pt x="150" y="671"/>
                  </a:lnTo>
                  <a:lnTo>
                    <a:pt x="150" y="672"/>
                  </a:lnTo>
                  <a:lnTo>
                    <a:pt x="146" y="664"/>
                  </a:lnTo>
                  <a:lnTo>
                    <a:pt x="139" y="658"/>
                  </a:lnTo>
                  <a:lnTo>
                    <a:pt x="129" y="652"/>
                  </a:lnTo>
                  <a:lnTo>
                    <a:pt x="118" y="648"/>
                  </a:lnTo>
                  <a:lnTo>
                    <a:pt x="106" y="646"/>
                  </a:lnTo>
                  <a:lnTo>
                    <a:pt x="85" y="646"/>
                  </a:lnTo>
                  <a:lnTo>
                    <a:pt x="80" y="650"/>
                  </a:lnTo>
                  <a:lnTo>
                    <a:pt x="70" y="658"/>
                  </a:lnTo>
                  <a:lnTo>
                    <a:pt x="61" y="663"/>
                  </a:lnTo>
                  <a:lnTo>
                    <a:pt x="41" y="669"/>
                  </a:lnTo>
                  <a:lnTo>
                    <a:pt x="22" y="669"/>
                  </a:lnTo>
                  <a:lnTo>
                    <a:pt x="14" y="666"/>
                  </a:lnTo>
                  <a:lnTo>
                    <a:pt x="7" y="662"/>
                  </a:lnTo>
                  <a:lnTo>
                    <a:pt x="3" y="656"/>
                  </a:lnTo>
                  <a:lnTo>
                    <a:pt x="0" y="651"/>
                  </a:lnTo>
                  <a:lnTo>
                    <a:pt x="0" y="638"/>
                  </a:lnTo>
                  <a:lnTo>
                    <a:pt x="3" y="632"/>
                  </a:lnTo>
                  <a:lnTo>
                    <a:pt x="7" y="627"/>
                  </a:lnTo>
                  <a:lnTo>
                    <a:pt x="14" y="625"/>
                  </a:lnTo>
                  <a:lnTo>
                    <a:pt x="20" y="623"/>
                  </a:lnTo>
                  <a:lnTo>
                    <a:pt x="15" y="632"/>
                  </a:lnTo>
                  <a:lnTo>
                    <a:pt x="15" y="640"/>
                  </a:lnTo>
                  <a:lnTo>
                    <a:pt x="20" y="647"/>
                  </a:lnTo>
                  <a:lnTo>
                    <a:pt x="28" y="651"/>
                  </a:lnTo>
                  <a:lnTo>
                    <a:pt x="39" y="648"/>
                  </a:lnTo>
                  <a:lnTo>
                    <a:pt x="48" y="639"/>
                  </a:lnTo>
                  <a:lnTo>
                    <a:pt x="51" y="634"/>
                  </a:lnTo>
                  <a:lnTo>
                    <a:pt x="51" y="626"/>
                  </a:lnTo>
                  <a:lnTo>
                    <a:pt x="48" y="619"/>
                  </a:lnTo>
                  <a:lnTo>
                    <a:pt x="43" y="611"/>
                  </a:lnTo>
                  <a:lnTo>
                    <a:pt x="36" y="603"/>
                  </a:lnTo>
                  <a:lnTo>
                    <a:pt x="28" y="594"/>
                  </a:lnTo>
                  <a:lnTo>
                    <a:pt x="15" y="574"/>
                  </a:lnTo>
                  <a:lnTo>
                    <a:pt x="4" y="549"/>
                  </a:lnTo>
                  <a:lnTo>
                    <a:pt x="2" y="533"/>
                  </a:lnTo>
                  <a:lnTo>
                    <a:pt x="0" y="516"/>
                  </a:lnTo>
                  <a:lnTo>
                    <a:pt x="3" y="493"/>
                  </a:lnTo>
                  <a:lnTo>
                    <a:pt x="10" y="470"/>
                  </a:lnTo>
                  <a:lnTo>
                    <a:pt x="20" y="453"/>
                  </a:lnTo>
                  <a:lnTo>
                    <a:pt x="35" y="438"/>
                  </a:lnTo>
                  <a:lnTo>
                    <a:pt x="48" y="429"/>
                  </a:lnTo>
                  <a:lnTo>
                    <a:pt x="60" y="419"/>
                  </a:lnTo>
                  <a:lnTo>
                    <a:pt x="65" y="408"/>
                  </a:lnTo>
                  <a:lnTo>
                    <a:pt x="66" y="401"/>
                  </a:lnTo>
                  <a:lnTo>
                    <a:pt x="64" y="395"/>
                  </a:lnTo>
                  <a:lnTo>
                    <a:pt x="61" y="390"/>
                  </a:lnTo>
                  <a:lnTo>
                    <a:pt x="57" y="387"/>
                  </a:lnTo>
                  <a:lnTo>
                    <a:pt x="45" y="384"/>
                  </a:lnTo>
                  <a:lnTo>
                    <a:pt x="35" y="386"/>
                  </a:lnTo>
                  <a:lnTo>
                    <a:pt x="28" y="391"/>
                  </a:lnTo>
                  <a:lnTo>
                    <a:pt x="36" y="390"/>
                  </a:lnTo>
                  <a:lnTo>
                    <a:pt x="43" y="392"/>
                  </a:lnTo>
                  <a:lnTo>
                    <a:pt x="47" y="396"/>
                  </a:lnTo>
                  <a:lnTo>
                    <a:pt x="49" y="403"/>
                  </a:lnTo>
                  <a:lnTo>
                    <a:pt x="49" y="409"/>
                  </a:lnTo>
                  <a:lnTo>
                    <a:pt x="47" y="416"/>
                  </a:lnTo>
                  <a:lnTo>
                    <a:pt x="43" y="421"/>
                  </a:lnTo>
                  <a:lnTo>
                    <a:pt x="37" y="425"/>
                  </a:lnTo>
                  <a:lnTo>
                    <a:pt x="30" y="427"/>
                  </a:lnTo>
                  <a:lnTo>
                    <a:pt x="23" y="424"/>
                  </a:lnTo>
                  <a:lnTo>
                    <a:pt x="18" y="419"/>
                  </a:lnTo>
                  <a:lnTo>
                    <a:pt x="14" y="412"/>
                  </a:lnTo>
                  <a:lnTo>
                    <a:pt x="11" y="401"/>
                  </a:lnTo>
                  <a:lnTo>
                    <a:pt x="11" y="387"/>
                  </a:lnTo>
                  <a:lnTo>
                    <a:pt x="16" y="372"/>
                  </a:lnTo>
                  <a:lnTo>
                    <a:pt x="27" y="359"/>
                  </a:lnTo>
                  <a:lnTo>
                    <a:pt x="26" y="357"/>
                  </a:lnTo>
                  <a:lnTo>
                    <a:pt x="23" y="351"/>
                  </a:lnTo>
                  <a:lnTo>
                    <a:pt x="20" y="334"/>
                  </a:lnTo>
                  <a:lnTo>
                    <a:pt x="18" y="310"/>
                  </a:lnTo>
                  <a:lnTo>
                    <a:pt x="16" y="284"/>
                  </a:lnTo>
                  <a:lnTo>
                    <a:pt x="18" y="255"/>
                  </a:lnTo>
                  <a:lnTo>
                    <a:pt x="22" y="227"/>
                  </a:lnTo>
                  <a:lnTo>
                    <a:pt x="30" y="201"/>
                  </a:lnTo>
                  <a:lnTo>
                    <a:pt x="41" y="180"/>
                  </a:lnTo>
                  <a:lnTo>
                    <a:pt x="55" y="162"/>
                  </a:lnTo>
                  <a:lnTo>
                    <a:pt x="66" y="145"/>
                  </a:lnTo>
                  <a:lnTo>
                    <a:pt x="78" y="132"/>
                  </a:lnTo>
                  <a:lnTo>
                    <a:pt x="86" y="119"/>
                  </a:lnTo>
                  <a:lnTo>
                    <a:pt x="92" y="108"/>
                  </a:lnTo>
                  <a:lnTo>
                    <a:pt x="94" y="98"/>
                  </a:lnTo>
                  <a:lnTo>
                    <a:pt x="92" y="88"/>
                  </a:lnTo>
                  <a:lnTo>
                    <a:pt x="85" y="79"/>
                  </a:lnTo>
                  <a:lnTo>
                    <a:pt x="73" y="71"/>
                  </a:lnTo>
                  <a:lnTo>
                    <a:pt x="63" y="70"/>
                  </a:lnTo>
                  <a:lnTo>
                    <a:pt x="53" y="74"/>
                  </a:lnTo>
                  <a:lnTo>
                    <a:pt x="48" y="79"/>
                  </a:lnTo>
                  <a:lnTo>
                    <a:pt x="45" y="86"/>
                  </a:lnTo>
                  <a:lnTo>
                    <a:pt x="45" y="92"/>
                  </a:lnTo>
                  <a:lnTo>
                    <a:pt x="47" y="99"/>
                  </a:lnTo>
                  <a:lnTo>
                    <a:pt x="51" y="104"/>
                  </a:lnTo>
                  <a:lnTo>
                    <a:pt x="56" y="108"/>
                  </a:lnTo>
                  <a:lnTo>
                    <a:pt x="63" y="108"/>
                  </a:lnTo>
                  <a:lnTo>
                    <a:pt x="69" y="106"/>
                  </a:lnTo>
                  <a:lnTo>
                    <a:pt x="77" y="98"/>
                  </a:lnTo>
                  <a:lnTo>
                    <a:pt x="74" y="108"/>
                  </a:lnTo>
                  <a:lnTo>
                    <a:pt x="65" y="116"/>
                  </a:lnTo>
                  <a:lnTo>
                    <a:pt x="53" y="120"/>
                  </a:lnTo>
                  <a:lnTo>
                    <a:pt x="45" y="120"/>
                  </a:lnTo>
                  <a:lnTo>
                    <a:pt x="37" y="118"/>
                  </a:lnTo>
                  <a:lnTo>
                    <a:pt x="28" y="112"/>
                  </a:lnTo>
                  <a:lnTo>
                    <a:pt x="23" y="106"/>
                  </a:lnTo>
                  <a:lnTo>
                    <a:pt x="18" y="98"/>
                  </a:lnTo>
                  <a:lnTo>
                    <a:pt x="16" y="88"/>
                  </a:lnTo>
                  <a:lnTo>
                    <a:pt x="16" y="79"/>
                  </a:lnTo>
                  <a:lnTo>
                    <a:pt x="18" y="71"/>
                  </a:lnTo>
                  <a:lnTo>
                    <a:pt x="22" y="62"/>
                  </a:lnTo>
                  <a:lnTo>
                    <a:pt x="28" y="55"/>
                  </a:lnTo>
                  <a:lnTo>
                    <a:pt x="18" y="45"/>
                  </a:lnTo>
                  <a:lnTo>
                    <a:pt x="10" y="32"/>
                  </a:lnTo>
                  <a:lnTo>
                    <a:pt x="8" y="17"/>
                  </a:lnTo>
                  <a:lnTo>
                    <a:pt x="10" y="8"/>
                  </a:lnTo>
                  <a:lnTo>
                    <a:pt x="14" y="0"/>
                  </a:lnTo>
                  <a:lnTo>
                    <a:pt x="24" y="20"/>
                  </a:lnTo>
                  <a:lnTo>
                    <a:pt x="37" y="36"/>
                  </a:lnTo>
                  <a:lnTo>
                    <a:pt x="55" y="49"/>
                  </a:lnTo>
                  <a:lnTo>
                    <a:pt x="74" y="59"/>
                  </a:lnTo>
                  <a:lnTo>
                    <a:pt x="96" y="67"/>
                  </a:lnTo>
                  <a:lnTo>
                    <a:pt x="118" y="73"/>
                  </a:lnTo>
                  <a:lnTo>
                    <a:pt x="142" y="75"/>
                  </a:lnTo>
                  <a:lnTo>
                    <a:pt x="167" y="77"/>
                  </a:lnTo>
                  <a:lnTo>
                    <a:pt x="167" y="103"/>
                  </a:lnTo>
                  <a:lnTo>
                    <a:pt x="154" y="106"/>
                  </a:lnTo>
                  <a:lnTo>
                    <a:pt x="139" y="111"/>
                  </a:lnTo>
                  <a:lnTo>
                    <a:pt x="125" y="121"/>
                  </a:lnTo>
                  <a:lnTo>
                    <a:pt x="107"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7" name="Freeform 127"/>
            <p:cNvSpPr>
              <a:spLocks/>
            </p:cNvSpPr>
            <p:nvPr/>
          </p:nvSpPr>
          <p:spPr bwMode="auto">
            <a:xfrm>
              <a:off x="10601" y="2285"/>
              <a:ext cx="85" cy="82"/>
            </a:xfrm>
            <a:custGeom>
              <a:avLst/>
              <a:gdLst>
                <a:gd name="T0" fmla="*/ 17 w 85"/>
                <a:gd name="T1" fmla="*/ 41 h 82"/>
                <a:gd name="T2" fmla="*/ 17 w 85"/>
                <a:gd name="T3" fmla="*/ 47 h 82"/>
                <a:gd name="T4" fmla="*/ 21 w 85"/>
                <a:gd name="T5" fmla="*/ 50 h 82"/>
                <a:gd name="T6" fmla="*/ 27 w 85"/>
                <a:gd name="T7" fmla="*/ 46 h 82"/>
                <a:gd name="T8" fmla="*/ 27 w 85"/>
                <a:gd name="T9" fmla="*/ 43 h 82"/>
                <a:gd name="T10" fmla="*/ 28 w 85"/>
                <a:gd name="T11" fmla="*/ 41 h 82"/>
                <a:gd name="T12" fmla="*/ 29 w 85"/>
                <a:gd name="T13" fmla="*/ 36 h 82"/>
                <a:gd name="T14" fmla="*/ 31 w 85"/>
                <a:gd name="T15" fmla="*/ 32 h 82"/>
                <a:gd name="T16" fmla="*/ 35 w 85"/>
                <a:gd name="T17" fmla="*/ 30 h 82"/>
                <a:gd name="T18" fmla="*/ 41 w 85"/>
                <a:gd name="T19" fmla="*/ 30 h 82"/>
                <a:gd name="T20" fmla="*/ 48 w 85"/>
                <a:gd name="T21" fmla="*/ 34 h 82"/>
                <a:gd name="T22" fmla="*/ 49 w 85"/>
                <a:gd name="T23" fmla="*/ 38 h 82"/>
                <a:gd name="T24" fmla="*/ 49 w 85"/>
                <a:gd name="T25" fmla="*/ 41 h 82"/>
                <a:gd name="T26" fmla="*/ 48 w 85"/>
                <a:gd name="T27" fmla="*/ 46 h 82"/>
                <a:gd name="T28" fmla="*/ 48 w 85"/>
                <a:gd name="T29" fmla="*/ 50 h 82"/>
                <a:gd name="T30" fmla="*/ 45 w 85"/>
                <a:gd name="T31" fmla="*/ 51 h 82"/>
                <a:gd name="T32" fmla="*/ 41 w 85"/>
                <a:gd name="T33" fmla="*/ 53 h 82"/>
                <a:gd name="T34" fmla="*/ 35 w 85"/>
                <a:gd name="T35" fmla="*/ 53 h 82"/>
                <a:gd name="T36" fmla="*/ 28 w 85"/>
                <a:gd name="T37" fmla="*/ 57 h 82"/>
                <a:gd name="T38" fmla="*/ 27 w 85"/>
                <a:gd name="T39" fmla="*/ 61 h 82"/>
                <a:gd name="T40" fmla="*/ 29 w 85"/>
                <a:gd name="T41" fmla="*/ 65 h 82"/>
                <a:gd name="T42" fmla="*/ 35 w 85"/>
                <a:gd name="T43" fmla="*/ 66 h 82"/>
                <a:gd name="T44" fmla="*/ 41 w 85"/>
                <a:gd name="T45" fmla="*/ 67 h 82"/>
                <a:gd name="T46" fmla="*/ 52 w 85"/>
                <a:gd name="T47" fmla="*/ 66 h 82"/>
                <a:gd name="T48" fmla="*/ 62 w 85"/>
                <a:gd name="T49" fmla="*/ 61 h 82"/>
                <a:gd name="T50" fmla="*/ 68 w 85"/>
                <a:gd name="T51" fmla="*/ 53 h 82"/>
                <a:gd name="T52" fmla="*/ 70 w 85"/>
                <a:gd name="T53" fmla="*/ 41 h 82"/>
                <a:gd name="T54" fmla="*/ 69 w 85"/>
                <a:gd name="T55" fmla="*/ 32 h 82"/>
                <a:gd name="T56" fmla="*/ 64 w 85"/>
                <a:gd name="T57" fmla="*/ 22 h 82"/>
                <a:gd name="T58" fmla="*/ 53 w 85"/>
                <a:gd name="T59" fmla="*/ 17 h 82"/>
                <a:gd name="T60" fmla="*/ 43 w 85"/>
                <a:gd name="T61" fmla="*/ 14 h 82"/>
                <a:gd name="T62" fmla="*/ 32 w 85"/>
                <a:gd name="T63" fmla="*/ 16 h 82"/>
                <a:gd name="T64" fmla="*/ 24 w 85"/>
                <a:gd name="T65" fmla="*/ 22 h 82"/>
                <a:gd name="T66" fmla="*/ 19 w 85"/>
                <a:gd name="T67" fmla="*/ 30 h 82"/>
                <a:gd name="T68" fmla="*/ 17 w 85"/>
                <a:gd name="T69" fmla="*/ 41 h 82"/>
                <a:gd name="T70" fmla="*/ 16 w 85"/>
                <a:gd name="T71" fmla="*/ 38 h 82"/>
                <a:gd name="T72" fmla="*/ 0 w 85"/>
                <a:gd name="T73" fmla="*/ 38 h 82"/>
                <a:gd name="T74" fmla="*/ 3 w 85"/>
                <a:gd name="T75" fmla="*/ 38 h 82"/>
                <a:gd name="T76" fmla="*/ 6 w 85"/>
                <a:gd name="T77" fmla="*/ 24 h 82"/>
                <a:gd name="T78" fmla="*/ 15 w 85"/>
                <a:gd name="T79" fmla="*/ 12 h 82"/>
                <a:gd name="T80" fmla="*/ 28 w 85"/>
                <a:gd name="T81" fmla="*/ 2 h 82"/>
                <a:gd name="T82" fmla="*/ 43 w 85"/>
                <a:gd name="T83" fmla="*/ 0 h 82"/>
                <a:gd name="T84" fmla="*/ 58 w 85"/>
                <a:gd name="T85" fmla="*/ 4 h 82"/>
                <a:gd name="T86" fmla="*/ 73 w 85"/>
                <a:gd name="T87" fmla="*/ 13 h 82"/>
                <a:gd name="T88" fmla="*/ 82 w 85"/>
                <a:gd name="T89" fmla="*/ 25 h 82"/>
                <a:gd name="T90" fmla="*/ 85 w 85"/>
                <a:gd name="T91" fmla="*/ 41 h 82"/>
                <a:gd name="T92" fmla="*/ 82 w 85"/>
                <a:gd name="T93" fmla="*/ 58 h 82"/>
                <a:gd name="T94" fmla="*/ 73 w 85"/>
                <a:gd name="T95" fmla="*/ 70 h 82"/>
                <a:gd name="T96" fmla="*/ 58 w 85"/>
                <a:gd name="T97" fmla="*/ 79 h 82"/>
                <a:gd name="T98" fmla="*/ 41 w 85"/>
                <a:gd name="T99" fmla="*/ 82 h 82"/>
                <a:gd name="T100" fmla="*/ 25 w 85"/>
                <a:gd name="T101" fmla="*/ 79 h 82"/>
                <a:gd name="T102" fmla="*/ 14 w 85"/>
                <a:gd name="T103" fmla="*/ 70 h 82"/>
                <a:gd name="T104" fmla="*/ 4 w 85"/>
                <a:gd name="T105" fmla="*/ 57 h 82"/>
                <a:gd name="T106" fmla="*/ 3 w 85"/>
                <a:gd name="T107" fmla="*/ 47 h 82"/>
                <a:gd name="T108" fmla="*/ 3 w 85"/>
                <a:gd name="T109" fmla="*/ 38 h 82"/>
                <a:gd name="T110" fmla="*/ 0 w 85"/>
                <a:gd name="T111" fmla="*/ 38 h 82"/>
                <a:gd name="T112" fmla="*/ 16 w 85"/>
                <a:gd name="T113" fmla="*/ 38 h 82"/>
                <a:gd name="T114" fmla="*/ 17 w 85"/>
                <a:gd name="T115" fmla="*/ 41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82"/>
                <a:gd name="T176" fmla="*/ 85 w 85"/>
                <a:gd name="T177" fmla="*/ 82 h 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82">
                  <a:moveTo>
                    <a:pt x="17" y="41"/>
                  </a:moveTo>
                  <a:lnTo>
                    <a:pt x="17" y="47"/>
                  </a:lnTo>
                  <a:lnTo>
                    <a:pt x="21" y="50"/>
                  </a:lnTo>
                  <a:lnTo>
                    <a:pt x="27" y="46"/>
                  </a:lnTo>
                  <a:lnTo>
                    <a:pt x="27" y="43"/>
                  </a:lnTo>
                  <a:lnTo>
                    <a:pt x="28" y="41"/>
                  </a:lnTo>
                  <a:lnTo>
                    <a:pt x="29" y="36"/>
                  </a:lnTo>
                  <a:lnTo>
                    <a:pt x="31" y="32"/>
                  </a:lnTo>
                  <a:lnTo>
                    <a:pt x="35" y="30"/>
                  </a:lnTo>
                  <a:lnTo>
                    <a:pt x="41" y="30"/>
                  </a:lnTo>
                  <a:lnTo>
                    <a:pt x="48" y="34"/>
                  </a:lnTo>
                  <a:lnTo>
                    <a:pt x="49" y="38"/>
                  </a:lnTo>
                  <a:lnTo>
                    <a:pt x="49" y="41"/>
                  </a:lnTo>
                  <a:lnTo>
                    <a:pt x="48" y="46"/>
                  </a:lnTo>
                  <a:lnTo>
                    <a:pt x="48" y="50"/>
                  </a:lnTo>
                  <a:lnTo>
                    <a:pt x="45" y="51"/>
                  </a:lnTo>
                  <a:lnTo>
                    <a:pt x="41" y="53"/>
                  </a:lnTo>
                  <a:lnTo>
                    <a:pt x="35" y="53"/>
                  </a:lnTo>
                  <a:lnTo>
                    <a:pt x="28" y="57"/>
                  </a:lnTo>
                  <a:lnTo>
                    <a:pt x="27" y="61"/>
                  </a:lnTo>
                  <a:lnTo>
                    <a:pt x="29" y="65"/>
                  </a:lnTo>
                  <a:lnTo>
                    <a:pt x="35" y="66"/>
                  </a:lnTo>
                  <a:lnTo>
                    <a:pt x="41" y="67"/>
                  </a:lnTo>
                  <a:lnTo>
                    <a:pt x="52" y="66"/>
                  </a:lnTo>
                  <a:lnTo>
                    <a:pt x="62" y="61"/>
                  </a:lnTo>
                  <a:lnTo>
                    <a:pt x="68" y="53"/>
                  </a:lnTo>
                  <a:lnTo>
                    <a:pt x="70" y="41"/>
                  </a:lnTo>
                  <a:lnTo>
                    <a:pt x="69" y="32"/>
                  </a:lnTo>
                  <a:lnTo>
                    <a:pt x="64" y="22"/>
                  </a:lnTo>
                  <a:lnTo>
                    <a:pt x="53" y="17"/>
                  </a:lnTo>
                  <a:lnTo>
                    <a:pt x="43" y="14"/>
                  </a:lnTo>
                  <a:lnTo>
                    <a:pt x="32" y="16"/>
                  </a:lnTo>
                  <a:lnTo>
                    <a:pt x="24" y="22"/>
                  </a:lnTo>
                  <a:lnTo>
                    <a:pt x="19" y="30"/>
                  </a:lnTo>
                  <a:lnTo>
                    <a:pt x="17" y="41"/>
                  </a:lnTo>
                  <a:lnTo>
                    <a:pt x="16" y="38"/>
                  </a:lnTo>
                  <a:lnTo>
                    <a:pt x="0" y="38"/>
                  </a:lnTo>
                  <a:lnTo>
                    <a:pt x="3" y="38"/>
                  </a:lnTo>
                  <a:lnTo>
                    <a:pt x="6" y="24"/>
                  </a:lnTo>
                  <a:lnTo>
                    <a:pt x="15" y="12"/>
                  </a:lnTo>
                  <a:lnTo>
                    <a:pt x="28" y="2"/>
                  </a:lnTo>
                  <a:lnTo>
                    <a:pt x="43" y="0"/>
                  </a:lnTo>
                  <a:lnTo>
                    <a:pt x="58" y="4"/>
                  </a:lnTo>
                  <a:lnTo>
                    <a:pt x="73" y="13"/>
                  </a:lnTo>
                  <a:lnTo>
                    <a:pt x="82" y="25"/>
                  </a:lnTo>
                  <a:lnTo>
                    <a:pt x="85" y="41"/>
                  </a:lnTo>
                  <a:lnTo>
                    <a:pt x="82" y="58"/>
                  </a:lnTo>
                  <a:lnTo>
                    <a:pt x="73" y="70"/>
                  </a:lnTo>
                  <a:lnTo>
                    <a:pt x="58" y="79"/>
                  </a:lnTo>
                  <a:lnTo>
                    <a:pt x="41" y="82"/>
                  </a:lnTo>
                  <a:lnTo>
                    <a:pt x="25" y="79"/>
                  </a:lnTo>
                  <a:lnTo>
                    <a:pt x="14" y="70"/>
                  </a:lnTo>
                  <a:lnTo>
                    <a:pt x="4" y="57"/>
                  </a:lnTo>
                  <a:lnTo>
                    <a:pt x="3" y="47"/>
                  </a:lnTo>
                  <a:lnTo>
                    <a:pt x="3" y="38"/>
                  </a:lnTo>
                  <a:lnTo>
                    <a:pt x="0" y="38"/>
                  </a:lnTo>
                  <a:lnTo>
                    <a:pt x="16" y="38"/>
                  </a:lnTo>
                  <a:lnTo>
                    <a:pt x="1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8" name="Freeform 128"/>
            <p:cNvSpPr>
              <a:spLocks/>
            </p:cNvSpPr>
            <p:nvPr/>
          </p:nvSpPr>
          <p:spPr bwMode="auto">
            <a:xfrm>
              <a:off x="10497" y="2636"/>
              <a:ext cx="215" cy="188"/>
            </a:xfrm>
            <a:custGeom>
              <a:avLst/>
              <a:gdLst>
                <a:gd name="T0" fmla="*/ 132 w 215"/>
                <a:gd name="T1" fmla="*/ 36 h 188"/>
                <a:gd name="T2" fmla="*/ 173 w 215"/>
                <a:gd name="T3" fmla="*/ 60 h 188"/>
                <a:gd name="T4" fmla="*/ 198 w 215"/>
                <a:gd name="T5" fmla="*/ 99 h 188"/>
                <a:gd name="T6" fmla="*/ 199 w 215"/>
                <a:gd name="T7" fmla="*/ 131 h 188"/>
                <a:gd name="T8" fmla="*/ 190 w 215"/>
                <a:gd name="T9" fmla="*/ 151 h 188"/>
                <a:gd name="T10" fmla="*/ 178 w 215"/>
                <a:gd name="T11" fmla="*/ 149 h 188"/>
                <a:gd name="T12" fmla="*/ 165 w 215"/>
                <a:gd name="T13" fmla="*/ 139 h 188"/>
                <a:gd name="T14" fmla="*/ 149 w 215"/>
                <a:gd name="T15" fmla="*/ 140 h 188"/>
                <a:gd name="T16" fmla="*/ 137 w 215"/>
                <a:gd name="T17" fmla="*/ 149 h 188"/>
                <a:gd name="T18" fmla="*/ 135 w 215"/>
                <a:gd name="T19" fmla="*/ 164 h 188"/>
                <a:gd name="T20" fmla="*/ 140 w 215"/>
                <a:gd name="T21" fmla="*/ 177 h 188"/>
                <a:gd name="T22" fmla="*/ 151 w 215"/>
                <a:gd name="T23" fmla="*/ 185 h 188"/>
                <a:gd name="T24" fmla="*/ 166 w 215"/>
                <a:gd name="T25" fmla="*/ 188 h 188"/>
                <a:gd name="T26" fmla="*/ 184 w 215"/>
                <a:gd name="T27" fmla="*/ 181 h 188"/>
                <a:gd name="T28" fmla="*/ 199 w 215"/>
                <a:gd name="T29" fmla="*/ 166 h 188"/>
                <a:gd name="T30" fmla="*/ 213 w 215"/>
                <a:gd name="T31" fmla="*/ 135 h 188"/>
                <a:gd name="T32" fmla="*/ 214 w 215"/>
                <a:gd name="T33" fmla="*/ 90 h 188"/>
                <a:gd name="T34" fmla="*/ 199 w 215"/>
                <a:gd name="T35" fmla="*/ 52 h 188"/>
                <a:gd name="T36" fmla="*/ 170 w 215"/>
                <a:gd name="T37" fmla="*/ 21 h 188"/>
                <a:gd name="T38" fmla="*/ 132 w 215"/>
                <a:gd name="T39" fmla="*/ 3 h 188"/>
                <a:gd name="T40" fmla="*/ 85 w 215"/>
                <a:gd name="T41" fmla="*/ 3 h 188"/>
                <a:gd name="T42" fmla="*/ 45 w 215"/>
                <a:gd name="T43" fmla="*/ 21 h 188"/>
                <a:gd name="T44" fmla="*/ 17 w 215"/>
                <a:gd name="T45" fmla="*/ 52 h 188"/>
                <a:gd name="T46" fmla="*/ 1 w 215"/>
                <a:gd name="T47" fmla="*/ 90 h 188"/>
                <a:gd name="T48" fmla="*/ 3 w 215"/>
                <a:gd name="T49" fmla="*/ 135 h 188"/>
                <a:gd name="T50" fmla="*/ 17 w 215"/>
                <a:gd name="T51" fmla="*/ 166 h 188"/>
                <a:gd name="T52" fmla="*/ 32 w 215"/>
                <a:gd name="T53" fmla="*/ 181 h 188"/>
                <a:gd name="T54" fmla="*/ 49 w 215"/>
                <a:gd name="T55" fmla="*/ 188 h 188"/>
                <a:gd name="T56" fmla="*/ 65 w 215"/>
                <a:gd name="T57" fmla="*/ 185 h 188"/>
                <a:gd name="T58" fmla="*/ 75 w 215"/>
                <a:gd name="T59" fmla="*/ 177 h 188"/>
                <a:gd name="T60" fmla="*/ 81 w 215"/>
                <a:gd name="T61" fmla="*/ 164 h 188"/>
                <a:gd name="T62" fmla="*/ 78 w 215"/>
                <a:gd name="T63" fmla="*/ 149 h 188"/>
                <a:gd name="T64" fmla="*/ 66 w 215"/>
                <a:gd name="T65" fmla="*/ 140 h 188"/>
                <a:gd name="T66" fmla="*/ 50 w 215"/>
                <a:gd name="T67" fmla="*/ 139 h 188"/>
                <a:gd name="T68" fmla="*/ 37 w 215"/>
                <a:gd name="T69" fmla="*/ 149 h 188"/>
                <a:gd name="T70" fmla="*/ 25 w 215"/>
                <a:gd name="T71" fmla="*/ 151 h 188"/>
                <a:gd name="T72" fmla="*/ 17 w 215"/>
                <a:gd name="T73" fmla="*/ 131 h 188"/>
                <a:gd name="T74" fmla="*/ 18 w 215"/>
                <a:gd name="T75" fmla="*/ 99 h 188"/>
                <a:gd name="T76" fmla="*/ 42 w 215"/>
                <a:gd name="T77" fmla="*/ 60 h 188"/>
                <a:gd name="T78" fmla="*/ 83 w 215"/>
                <a:gd name="T79" fmla="*/ 36 h 188"/>
                <a:gd name="T80" fmla="*/ 106 w 215"/>
                <a:gd name="T81" fmla="*/ 29 h 1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5"/>
                <a:gd name="T124" fmla="*/ 0 h 188"/>
                <a:gd name="T125" fmla="*/ 215 w 215"/>
                <a:gd name="T126" fmla="*/ 188 h 1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5" h="188">
                  <a:moveTo>
                    <a:pt x="108" y="32"/>
                  </a:moveTo>
                  <a:lnTo>
                    <a:pt x="132" y="36"/>
                  </a:lnTo>
                  <a:lnTo>
                    <a:pt x="155" y="45"/>
                  </a:lnTo>
                  <a:lnTo>
                    <a:pt x="173" y="60"/>
                  </a:lnTo>
                  <a:lnTo>
                    <a:pt x="188" y="79"/>
                  </a:lnTo>
                  <a:lnTo>
                    <a:pt x="198" y="99"/>
                  </a:lnTo>
                  <a:lnTo>
                    <a:pt x="201" y="120"/>
                  </a:lnTo>
                  <a:lnTo>
                    <a:pt x="199" y="131"/>
                  </a:lnTo>
                  <a:lnTo>
                    <a:pt x="197" y="141"/>
                  </a:lnTo>
                  <a:lnTo>
                    <a:pt x="190" y="151"/>
                  </a:lnTo>
                  <a:lnTo>
                    <a:pt x="182" y="160"/>
                  </a:lnTo>
                  <a:lnTo>
                    <a:pt x="178" y="149"/>
                  </a:lnTo>
                  <a:lnTo>
                    <a:pt x="173" y="143"/>
                  </a:lnTo>
                  <a:lnTo>
                    <a:pt x="165" y="139"/>
                  </a:lnTo>
                  <a:lnTo>
                    <a:pt x="157" y="139"/>
                  </a:lnTo>
                  <a:lnTo>
                    <a:pt x="149" y="140"/>
                  </a:lnTo>
                  <a:lnTo>
                    <a:pt x="143" y="143"/>
                  </a:lnTo>
                  <a:lnTo>
                    <a:pt x="137" y="149"/>
                  </a:lnTo>
                  <a:lnTo>
                    <a:pt x="135" y="156"/>
                  </a:lnTo>
                  <a:lnTo>
                    <a:pt x="135" y="164"/>
                  </a:lnTo>
                  <a:lnTo>
                    <a:pt x="136" y="170"/>
                  </a:lnTo>
                  <a:lnTo>
                    <a:pt x="140" y="177"/>
                  </a:lnTo>
                  <a:lnTo>
                    <a:pt x="145" y="182"/>
                  </a:lnTo>
                  <a:lnTo>
                    <a:pt x="151" y="185"/>
                  </a:lnTo>
                  <a:lnTo>
                    <a:pt x="158" y="188"/>
                  </a:lnTo>
                  <a:lnTo>
                    <a:pt x="166" y="188"/>
                  </a:lnTo>
                  <a:lnTo>
                    <a:pt x="176" y="185"/>
                  </a:lnTo>
                  <a:lnTo>
                    <a:pt x="184" y="181"/>
                  </a:lnTo>
                  <a:lnTo>
                    <a:pt x="191" y="174"/>
                  </a:lnTo>
                  <a:lnTo>
                    <a:pt x="199" y="166"/>
                  </a:lnTo>
                  <a:lnTo>
                    <a:pt x="205" y="157"/>
                  </a:lnTo>
                  <a:lnTo>
                    <a:pt x="213" y="135"/>
                  </a:lnTo>
                  <a:lnTo>
                    <a:pt x="215" y="110"/>
                  </a:lnTo>
                  <a:lnTo>
                    <a:pt x="214" y="90"/>
                  </a:lnTo>
                  <a:lnTo>
                    <a:pt x="207" y="71"/>
                  </a:lnTo>
                  <a:lnTo>
                    <a:pt x="199" y="52"/>
                  </a:lnTo>
                  <a:lnTo>
                    <a:pt x="185" y="34"/>
                  </a:lnTo>
                  <a:lnTo>
                    <a:pt x="170" y="21"/>
                  </a:lnTo>
                  <a:lnTo>
                    <a:pt x="152" y="9"/>
                  </a:lnTo>
                  <a:lnTo>
                    <a:pt x="132" y="3"/>
                  </a:lnTo>
                  <a:lnTo>
                    <a:pt x="108" y="0"/>
                  </a:lnTo>
                  <a:lnTo>
                    <a:pt x="85" y="3"/>
                  </a:lnTo>
                  <a:lnTo>
                    <a:pt x="63" y="9"/>
                  </a:lnTo>
                  <a:lnTo>
                    <a:pt x="45" y="21"/>
                  </a:lnTo>
                  <a:lnTo>
                    <a:pt x="30" y="34"/>
                  </a:lnTo>
                  <a:lnTo>
                    <a:pt x="17" y="52"/>
                  </a:lnTo>
                  <a:lnTo>
                    <a:pt x="9" y="71"/>
                  </a:lnTo>
                  <a:lnTo>
                    <a:pt x="1" y="90"/>
                  </a:lnTo>
                  <a:lnTo>
                    <a:pt x="0" y="110"/>
                  </a:lnTo>
                  <a:lnTo>
                    <a:pt x="3" y="135"/>
                  </a:lnTo>
                  <a:lnTo>
                    <a:pt x="12" y="157"/>
                  </a:lnTo>
                  <a:lnTo>
                    <a:pt x="17" y="166"/>
                  </a:lnTo>
                  <a:lnTo>
                    <a:pt x="24" y="174"/>
                  </a:lnTo>
                  <a:lnTo>
                    <a:pt x="32" y="181"/>
                  </a:lnTo>
                  <a:lnTo>
                    <a:pt x="40" y="185"/>
                  </a:lnTo>
                  <a:lnTo>
                    <a:pt x="49" y="188"/>
                  </a:lnTo>
                  <a:lnTo>
                    <a:pt x="57" y="188"/>
                  </a:lnTo>
                  <a:lnTo>
                    <a:pt x="65" y="185"/>
                  </a:lnTo>
                  <a:lnTo>
                    <a:pt x="70" y="182"/>
                  </a:lnTo>
                  <a:lnTo>
                    <a:pt x="75" y="177"/>
                  </a:lnTo>
                  <a:lnTo>
                    <a:pt x="79" y="170"/>
                  </a:lnTo>
                  <a:lnTo>
                    <a:pt x="81" y="164"/>
                  </a:lnTo>
                  <a:lnTo>
                    <a:pt x="81" y="156"/>
                  </a:lnTo>
                  <a:lnTo>
                    <a:pt x="78" y="149"/>
                  </a:lnTo>
                  <a:lnTo>
                    <a:pt x="73" y="143"/>
                  </a:lnTo>
                  <a:lnTo>
                    <a:pt x="66" y="140"/>
                  </a:lnTo>
                  <a:lnTo>
                    <a:pt x="58" y="139"/>
                  </a:lnTo>
                  <a:lnTo>
                    <a:pt x="50" y="139"/>
                  </a:lnTo>
                  <a:lnTo>
                    <a:pt x="42" y="143"/>
                  </a:lnTo>
                  <a:lnTo>
                    <a:pt x="37" y="149"/>
                  </a:lnTo>
                  <a:lnTo>
                    <a:pt x="33" y="160"/>
                  </a:lnTo>
                  <a:lnTo>
                    <a:pt x="25" y="151"/>
                  </a:lnTo>
                  <a:lnTo>
                    <a:pt x="20" y="141"/>
                  </a:lnTo>
                  <a:lnTo>
                    <a:pt x="17" y="131"/>
                  </a:lnTo>
                  <a:lnTo>
                    <a:pt x="16" y="120"/>
                  </a:lnTo>
                  <a:lnTo>
                    <a:pt x="18" y="99"/>
                  </a:lnTo>
                  <a:lnTo>
                    <a:pt x="28" y="79"/>
                  </a:lnTo>
                  <a:lnTo>
                    <a:pt x="42" y="60"/>
                  </a:lnTo>
                  <a:lnTo>
                    <a:pt x="61" y="45"/>
                  </a:lnTo>
                  <a:lnTo>
                    <a:pt x="83" y="36"/>
                  </a:lnTo>
                  <a:lnTo>
                    <a:pt x="108" y="32"/>
                  </a:lnTo>
                  <a:lnTo>
                    <a:pt x="106" y="29"/>
                  </a:lnTo>
                  <a:lnTo>
                    <a:pt x="10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9" name="Freeform 129"/>
            <p:cNvSpPr>
              <a:spLocks/>
            </p:cNvSpPr>
            <p:nvPr/>
          </p:nvSpPr>
          <p:spPr bwMode="auto">
            <a:xfrm>
              <a:off x="10539" y="2804"/>
              <a:ext cx="131" cy="88"/>
            </a:xfrm>
            <a:custGeom>
              <a:avLst/>
              <a:gdLst>
                <a:gd name="T0" fmla="*/ 66 w 131"/>
                <a:gd name="T1" fmla="*/ 2 h 88"/>
                <a:gd name="T2" fmla="*/ 70 w 131"/>
                <a:gd name="T3" fmla="*/ 13 h 88"/>
                <a:gd name="T4" fmla="*/ 77 w 131"/>
                <a:gd name="T5" fmla="*/ 22 h 88"/>
                <a:gd name="T6" fmla="*/ 85 w 131"/>
                <a:gd name="T7" fmla="*/ 30 h 88"/>
                <a:gd name="T8" fmla="*/ 94 w 131"/>
                <a:gd name="T9" fmla="*/ 35 h 88"/>
                <a:gd name="T10" fmla="*/ 103 w 131"/>
                <a:gd name="T11" fmla="*/ 39 h 88"/>
                <a:gd name="T12" fmla="*/ 113 w 131"/>
                <a:gd name="T13" fmla="*/ 41 h 88"/>
                <a:gd name="T14" fmla="*/ 123 w 131"/>
                <a:gd name="T15" fmla="*/ 39 h 88"/>
                <a:gd name="T16" fmla="*/ 131 w 131"/>
                <a:gd name="T17" fmla="*/ 37 h 88"/>
                <a:gd name="T18" fmla="*/ 118 w 131"/>
                <a:gd name="T19" fmla="*/ 54 h 88"/>
                <a:gd name="T20" fmla="*/ 103 w 131"/>
                <a:gd name="T21" fmla="*/ 70 h 88"/>
                <a:gd name="T22" fmla="*/ 86 w 131"/>
                <a:gd name="T23" fmla="*/ 82 h 88"/>
                <a:gd name="T24" fmla="*/ 77 w 131"/>
                <a:gd name="T25" fmla="*/ 87 h 88"/>
                <a:gd name="T26" fmla="*/ 66 w 131"/>
                <a:gd name="T27" fmla="*/ 88 h 88"/>
                <a:gd name="T28" fmla="*/ 56 w 131"/>
                <a:gd name="T29" fmla="*/ 87 h 88"/>
                <a:gd name="T30" fmla="*/ 45 w 131"/>
                <a:gd name="T31" fmla="*/ 82 h 88"/>
                <a:gd name="T32" fmla="*/ 28 w 131"/>
                <a:gd name="T33" fmla="*/ 70 h 88"/>
                <a:gd name="T34" fmla="*/ 0 w 131"/>
                <a:gd name="T35" fmla="*/ 37 h 88"/>
                <a:gd name="T36" fmla="*/ 8 w 131"/>
                <a:gd name="T37" fmla="*/ 39 h 88"/>
                <a:gd name="T38" fmla="*/ 19 w 131"/>
                <a:gd name="T39" fmla="*/ 41 h 88"/>
                <a:gd name="T40" fmla="*/ 28 w 131"/>
                <a:gd name="T41" fmla="*/ 39 h 88"/>
                <a:gd name="T42" fmla="*/ 37 w 131"/>
                <a:gd name="T43" fmla="*/ 35 h 88"/>
                <a:gd name="T44" fmla="*/ 46 w 131"/>
                <a:gd name="T45" fmla="*/ 30 h 88"/>
                <a:gd name="T46" fmla="*/ 54 w 131"/>
                <a:gd name="T47" fmla="*/ 22 h 88"/>
                <a:gd name="T48" fmla="*/ 61 w 131"/>
                <a:gd name="T49" fmla="*/ 13 h 88"/>
                <a:gd name="T50" fmla="*/ 66 w 131"/>
                <a:gd name="T51" fmla="*/ 2 h 88"/>
                <a:gd name="T52" fmla="*/ 64 w 131"/>
                <a:gd name="T53" fmla="*/ 0 h 88"/>
                <a:gd name="T54" fmla="*/ 66 w 131"/>
                <a:gd name="T55" fmla="*/ 2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88"/>
                <a:gd name="T86" fmla="*/ 131 w 131"/>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88">
                  <a:moveTo>
                    <a:pt x="66" y="2"/>
                  </a:moveTo>
                  <a:lnTo>
                    <a:pt x="70" y="13"/>
                  </a:lnTo>
                  <a:lnTo>
                    <a:pt x="77" y="22"/>
                  </a:lnTo>
                  <a:lnTo>
                    <a:pt x="85" y="30"/>
                  </a:lnTo>
                  <a:lnTo>
                    <a:pt x="94" y="35"/>
                  </a:lnTo>
                  <a:lnTo>
                    <a:pt x="103" y="39"/>
                  </a:lnTo>
                  <a:lnTo>
                    <a:pt x="113" y="41"/>
                  </a:lnTo>
                  <a:lnTo>
                    <a:pt x="123" y="39"/>
                  </a:lnTo>
                  <a:lnTo>
                    <a:pt x="131" y="37"/>
                  </a:lnTo>
                  <a:lnTo>
                    <a:pt x="118" y="54"/>
                  </a:lnTo>
                  <a:lnTo>
                    <a:pt x="103" y="70"/>
                  </a:lnTo>
                  <a:lnTo>
                    <a:pt x="86" y="82"/>
                  </a:lnTo>
                  <a:lnTo>
                    <a:pt x="77" y="87"/>
                  </a:lnTo>
                  <a:lnTo>
                    <a:pt x="66" y="88"/>
                  </a:lnTo>
                  <a:lnTo>
                    <a:pt x="56" y="87"/>
                  </a:lnTo>
                  <a:lnTo>
                    <a:pt x="45" y="82"/>
                  </a:lnTo>
                  <a:lnTo>
                    <a:pt x="28" y="70"/>
                  </a:lnTo>
                  <a:lnTo>
                    <a:pt x="0" y="37"/>
                  </a:lnTo>
                  <a:lnTo>
                    <a:pt x="8" y="39"/>
                  </a:lnTo>
                  <a:lnTo>
                    <a:pt x="19" y="41"/>
                  </a:lnTo>
                  <a:lnTo>
                    <a:pt x="28" y="39"/>
                  </a:lnTo>
                  <a:lnTo>
                    <a:pt x="37" y="35"/>
                  </a:lnTo>
                  <a:lnTo>
                    <a:pt x="46" y="30"/>
                  </a:lnTo>
                  <a:lnTo>
                    <a:pt x="54" y="22"/>
                  </a:lnTo>
                  <a:lnTo>
                    <a:pt x="61" y="13"/>
                  </a:lnTo>
                  <a:lnTo>
                    <a:pt x="66" y="2"/>
                  </a:lnTo>
                  <a:lnTo>
                    <a:pt x="64" y="0"/>
                  </a:lnTo>
                  <a:lnTo>
                    <a:pt x="6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0" name="Freeform 130"/>
            <p:cNvSpPr>
              <a:spLocks/>
            </p:cNvSpPr>
            <p:nvPr/>
          </p:nvSpPr>
          <p:spPr bwMode="auto">
            <a:xfrm>
              <a:off x="10509" y="2282"/>
              <a:ext cx="82" cy="82"/>
            </a:xfrm>
            <a:custGeom>
              <a:avLst/>
              <a:gdLst>
                <a:gd name="T0" fmla="*/ 67 w 82"/>
                <a:gd name="T1" fmla="*/ 41 h 82"/>
                <a:gd name="T2" fmla="*/ 67 w 82"/>
                <a:gd name="T3" fmla="*/ 48 h 82"/>
                <a:gd name="T4" fmla="*/ 63 w 82"/>
                <a:gd name="T5" fmla="*/ 50 h 82"/>
                <a:gd name="T6" fmla="*/ 58 w 82"/>
                <a:gd name="T7" fmla="*/ 46 h 82"/>
                <a:gd name="T8" fmla="*/ 57 w 82"/>
                <a:gd name="T9" fmla="*/ 41 h 82"/>
                <a:gd name="T10" fmla="*/ 55 w 82"/>
                <a:gd name="T11" fmla="*/ 36 h 82"/>
                <a:gd name="T12" fmla="*/ 54 w 82"/>
                <a:gd name="T13" fmla="*/ 32 h 82"/>
                <a:gd name="T14" fmla="*/ 50 w 82"/>
                <a:gd name="T15" fmla="*/ 31 h 82"/>
                <a:gd name="T16" fmla="*/ 43 w 82"/>
                <a:gd name="T17" fmla="*/ 31 h 82"/>
                <a:gd name="T18" fmla="*/ 37 w 82"/>
                <a:gd name="T19" fmla="*/ 35 h 82"/>
                <a:gd name="T20" fmla="*/ 36 w 82"/>
                <a:gd name="T21" fmla="*/ 39 h 82"/>
                <a:gd name="T22" fmla="*/ 36 w 82"/>
                <a:gd name="T23" fmla="*/ 41 h 82"/>
                <a:gd name="T24" fmla="*/ 37 w 82"/>
                <a:gd name="T25" fmla="*/ 46 h 82"/>
                <a:gd name="T26" fmla="*/ 38 w 82"/>
                <a:gd name="T27" fmla="*/ 50 h 82"/>
                <a:gd name="T28" fmla="*/ 40 w 82"/>
                <a:gd name="T29" fmla="*/ 52 h 82"/>
                <a:gd name="T30" fmla="*/ 43 w 82"/>
                <a:gd name="T31" fmla="*/ 53 h 82"/>
                <a:gd name="T32" fmla="*/ 50 w 82"/>
                <a:gd name="T33" fmla="*/ 53 h 82"/>
                <a:gd name="T34" fmla="*/ 57 w 82"/>
                <a:gd name="T35" fmla="*/ 57 h 82"/>
                <a:gd name="T36" fmla="*/ 58 w 82"/>
                <a:gd name="T37" fmla="*/ 61 h 82"/>
                <a:gd name="T38" fmla="*/ 55 w 82"/>
                <a:gd name="T39" fmla="*/ 65 h 82"/>
                <a:gd name="T40" fmla="*/ 50 w 82"/>
                <a:gd name="T41" fmla="*/ 66 h 82"/>
                <a:gd name="T42" fmla="*/ 42 w 82"/>
                <a:gd name="T43" fmla="*/ 68 h 82"/>
                <a:gd name="T44" fmla="*/ 33 w 82"/>
                <a:gd name="T45" fmla="*/ 66 h 82"/>
                <a:gd name="T46" fmla="*/ 24 w 82"/>
                <a:gd name="T47" fmla="*/ 61 h 82"/>
                <a:gd name="T48" fmla="*/ 18 w 82"/>
                <a:gd name="T49" fmla="*/ 53 h 82"/>
                <a:gd name="T50" fmla="*/ 16 w 82"/>
                <a:gd name="T51" fmla="*/ 41 h 82"/>
                <a:gd name="T52" fmla="*/ 17 w 82"/>
                <a:gd name="T53" fmla="*/ 32 h 82"/>
                <a:gd name="T54" fmla="*/ 24 w 82"/>
                <a:gd name="T55" fmla="*/ 23 h 82"/>
                <a:gd name="T56" fmla="*/ 32 w 82"/>
                <a:gd name="T57" fmla="*/ 17 h 82"/>
                <a:gd name="T58" fmla="*/ 42 w 82"/>
                <a:gd name="T59" fmla="*/ 15 h 82"/>
                <a:gd name="T60" fmla="*/ 53 w 82"/>
                <a:gd name="T61" fmla="*/ 16 h 82"/>
                <a:gd name="T62" fmla="*/ 61 w 82"/>
                <a:gd name="T63" fmla="*/ 23 h 82"/>
                <a:gd name="T64" fmla="*/ 66 w 82"/>
                <a:gd name="T65" fmla="*/ 31 h 82"/>
                <a:gd name="T66" fmla="*/ 67 w 82"/>
                <a:gd name="T67" fmla="*/ 41 h 82"/>
                <a:gd name="T68" fmla="*/ 67 w 82"/>
                <a:gd name="T69" fmla="*/ 39 h 82"/>
                <a:gd name="T70" fmla="*/ 82 w 82"/>
                <a:gd name="T71" fmla="*/ 39 h 82"/>
                <a:gd name="T72" fmla="*/ 79 w 82"/>
                <a:gd name="T73" fmla="*/ 24 h 82"/>
                <a:gd name="T74" fmla="*/ 70 w 82"/>
                <a:gd name="T75" fmla="*/ 12 h 82"/>
                <a:gd name="T76" fmla="*/ 57 w 82"/>
                <a:gd name="T77" fmla="*/ 3 h 82"/>
                <a:gd name="T78" fmla="*/ 42 w 82"/>
                <a:gd name="T79" fmla="*/ 0 h 82"/>
                <a:gd name="T80" fmla="*/ 26 w 82"/>
                <a:gd name="T81" fmla="*/ 4 h 82"/>
                <a:gd name="T82" fmla="*/ 13 w 82"/>
                <a:gd name="T83" fmla="*/ 13 h 82"/>
                <a:gd name="T84" fmla="*/ 3 w 82"/>
                <a:gd name="T85" fmla="*/ 25 h 82"/>
                <a:gd name="T86" fmla="*/ 0 w 82"/>
                <a:gd name="T87" fmla="*/ 41 h 82"/>
                <a:gd name="T88" fmla="*/ 3 w 82"/>
                <a:gd name="T89" fmla="*/ 58 h 82"/>
                <a:gd name="T90" fmla="*/ 13 w 82"/>
                <a:gd name="T91" fmla="*/ 70 h 82"/>
                <a:gd name="T92" fmla="*/ 26 w 82"/>
                <a:gd name="T93" fmla="*/ 79 h 82"/>
                <a:gd name="T94" fmla="*/ 43 w 82"/>
                <a:gd name="T95" fmla="*/ 82 h 82"/>
                <a:gd name="T96" fmla="*/ 59 w 82"/>
                <a:gd name="T97" fmla="*/ 79 h 82"/>
                <a:gd name="T98" fmla="*/ 71 w 82"/>
                <a:gd name="T99" fmla="*/ 70 h 82"/>
                <a:gd name="T100" fmla="*/ 80 w 82"/>
                <a:gd name="T101" fmla="*/ 57 h 82"/>
                <a:gd name="T102" fmla="*/ 82 w 82"/>
                <a:gd name="T103" fmla="*/ 48 h 82"/>
                <a:gd name="T104" fmla="*/ 82 w 82"/>
                <a:gd name="T105" fmla="*/ 39 h 82"/>
                <a:gd name="T106" fmla="*/ 67 w 82"/>
                <a:gd name="T107" fmla="*/ 39 h 82"/>
                <a:gd name="T108" fmla="*/ 67 w 82"/>
                <a:gd name="T109" fmla="*/ 41 h 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82"/>
                <a:gd name="T167" fmla="*/ 82 w 82"/>
                <a:gd name="T168" fmla="*/ 82 h 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82">
                  <a:moveTo>
                    <a:pt x="67" y="41"/>
                  </a:moveTo>
                  <a:lnTo>
                    <a:pt x="67" y="48"/>
                  </a:lnTo>
                  <a:lnTo>
                    <a:pt x="63" y="50"/>
                  </a:lnTo>
                  <a:lnTo>
                    <a:pt x="58" y="46"/>
                  </a:lnTo>
                  <a:lnTo>
                    <a:pt x="57" y="41"/>
                  </a:lnTo>
                  <a:lnTo>
                    <a:pt x="55" y="36"/>
                  </a:lnTo>
                  <a:lnTo>
                    <a:pt x="54" y="32"/>
                  </a:lnTo>
                  <a:lnTo>
                    <a:pt x="50" y="31"/>
                  </a:lnTo>
                  <a:lnTo>
                    <a:pt x="43" y="31"/>
                  </a:lnTo>
                  <a:lnTo>
                    <a:pt x="37" y="35"/>
                  </a:lnTo>
                  <a:lnTo>
                    <a:pt x="36" y="39"/>
                  </a:lnTo>
                  <a:lnTo>
                    <a:pt x="36" y="41"/>
                  </a:lnTo>
                  <a:lnTo>
                    <a:pt x="37" y="46"/>
                  </a:lnTo>
                  <a:lnTo>
                    <a:pt x="38" y="50"/>
                  </a:lnTo>
                  <a:lnTo>
                    <a:pt x="40" y="52"/>
                  </a:lnTo>
                  <a:lnTo>
                    <a:pt x="43" y="53"/>
                  </a:lnTo>
                  <a:lnTo>
                    <a:pt x="50" y="53"/>
                  </a:lnTo>
                  <a:lnTo>
                    <a:pt x="57" y="57"/>
                  </a:lnTo>
                  <a:lnTo>
                    <a:pt x="58" y="61"/>
                  </a:lnTo>
                  <a:lnTo>
                    <a:pt x="55" y="65"/>
                  </a:lnTo>
                  <a:lnTo>
                    <a:pt x="50" y="66"/>
                  </a:lnTo>
                  <a:lnTo>
                    <a:pt x="42" y="68"/>
                  </a:lnTo>
                  <a:lnTo>
                    <a:pt x="33" y="66"/>
                  </a:lnTo>
                  <a:lnTo>
                    <a:pt x="24" y="61"/>
                  </a:lnTo>
                  <a:lnTo>
                    <a:pt x="18" y="53"/>
                  </a:lnTo>
                  <a:lnTo>
                    <a:pt x="16" y="41"/>
                  </a:lnTo>
                  <a:lnTo>
                    <a:pt x="17" y="32"/>
                  </a:lnTo>
                  <a:lnTo>
                    <a:pt x="24" y="23"/>
                  </a:lnTo>
                  <a:lnTo>
                    <a:pt x="32" y="17"/>
                  </a:lnTo>
                  <a:lnTo>
                    <a:pt x="42" y="15"/>
                  </a:lnTo>
                  <a:lnTo>
                    <a:pt x="53" y="16"/>
                  </a:lnTo>
                  <a:lnTo>
                    <a:pt x="61" y="23"/>
                  </a:lnTo>
                  <a:lnTo>
                    <a:pt x="66" y="31"/>
                  </a:lnTo>
                  <a:lnTo>
                    <a:pt x="67" y="41"/>
                  </a:lnTo>
                  <a:lnTo>
                    <a:pt x="67" y="39"/>
                  </a:lnTo>
                  <a:lnTo>
                    <a:pt x="82" y="39"/>
                  </a:lnTo>
                  <a:lnTo>
                    <a:pt x="79" y="24"/>
                  </a:lnTo>
                  <a:lnTo>
                    <a:pt x="70" y="12"/>
                  </a:lnTo>
                  <a:lnTo>
                    <a:pt x="57" y="3"/>
                  </a:lnTo>
                  <a:lnTo>
                    <a:pt x="42" y="0"/>
                  </a:lnTo>
                  <a:lnTo>
                    <a:pt x="26" y="4"/>
                  </a:lnTo>
                  <a:lnTo>
                    <a:pt x="13" y="13"/>
                  </a:lnTo>
                  <a:lnTo>
                    <a:pt x="3" y="25"/>
                  </a:lnTo>
                  <a:lnTo>
                    <a:pt x="0" y="41"/>
                  </a:lnTo>
                  <a:lnTo>
                    <a:pt x="3" y="58"/>
                  </a:lnTo>
                  <a:lnTo>
                    <a:pt x="13" y="70"/>
                  </a:lnTo>
                  <a:lnTo>
                    <a:pt x="26" y="79"/>
                  </a:lnTo>
                  <a:lnTo>
                    <a:pt x="43" y="82"/>
                  </a:lnTo>
                  <a:lnTo>
                    <a:pt x="59" y="79"/>
                  </a:lnTo>
                  <a:lnTo>
                    <a:pt x="71" y="70"/>
                  </a:lnTo>
                  <a:lnTo>
                    <a:pt x="80" y="57"/>
                  </a:lnTo>
                  <a:lnTo>
                    <a:pt x="82" y="48"/>
                  </a:lnTo>
                  <a:lnTo>
                    <a:pt x="82" y="39"/>
                  </a:lnTo>
                  <a:lnTo>
                    <a:pt x="67" y="39"/>
                  </a:lnTo>
                  <a:lnTo>
                    <a:pt x="6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1" name="Freeform 131"/>
            <p:cNvSpPr>
              <a:spLocks/>
            </p:cNvSpPr>
            <p:nvPr/>
          </p:nvSpPr>
          <p:spPr bwMode="auto">
            <a:xfrm>
              <a:off x="10406" y="14461"/>
              <a:ext cx="214" cy="184"/>
            </a:xfrm>
            <a:custGeom>
              <a:avLst/>
              <a:gdLst>
                <a:gd name="T0" fmla="*/ 94 w 214"/>
                <a:gd name="T1" fmla="*/ 154 h 184"/>
                <a:gd name="T2" fmla="*/ 59 w 214"/>
                <a:gd name="T3" fmla="*/ 142 h 184"/>
                <a:gd name="T4" fmla="*/ 28 w 214"/>
                <a:gd name="T5" fmla="*/ 107 h 184"/>
                <a:gd name="T6" fmla="*/ 17 w 214"/>
                <a:gd name="T7" fmla="*/ 64 h 184"/>
                <a:gd name="T8" fmla="*/ 21 w 214"/>
                <a:gd name="T9" fmla="*/ 43 h 184"/>
                <a:gd name="T10" fmla="*/ 34 w 214"/>
                <a:gd name="T11" fmla="*/ 25 h 184"/>
                <a:gd name="T12" fmla="*/ 41 w 214"/>
                <a:gd name="T13" fmla="*/ 42 h 184"/>
                <a:gd name="T14" fmla="*/ 57 w 214"/>
                <a:gd name="T15" fmla="*/ 47 h 184"/>
                <a:gd name="T16" fmla="*/ 71 w 214"/>
                <a:gd name="T17" fmla="*/ 42 h 184"/>
                <a:gd name="T18" fmla="*/ 80 w 214"/>
                <a:gd name="T19" fmla="*/ 29 h 184"/>
                <a:gd name="T20" fmla="*/ 78 w 214"/>
                <a:gd name="T21" fmla="*/ 14 h 184"/>
                <a:gd name="T22" fmla="*/ 70 w 214"/>
                <a:gd name="T23" fmla="*/ 4 h 184"/>
                <a:gd name="T24" fmla="*/ 47 w 214"/>
                <a:gd name="T25" fmla="*/ 0 h 184"/>
                <a:gd name="T26" fmla="*/ 30 w 214"/>
                <a:gd name="T27" fmla="*/ 5 h 184"/>
                <a:gd name="T28" fmla="*/ 12 w 214"/>
                <a:gd name="T29" fmla="*/ 27 h 184"/>
                <a:gd name="T30" fmla="*/ 0 w 214"/>
                <a:gd name="T31" fmla="*/ 75 h 184"/>
                <a:gd name="T32" fmla="*/ 8 w 214"/>
                <a:gd name="T33" fmla="*/ 113 h 184"/>
                <a:gd name="T34" fmla="*/ 29 w 214"/>
                <a:gd name="T35" fmla="*/ 150 h 184"/>
                <a:gd name="T36" fmla="*/ 62 w 214"/>
                <a:gd name="T37" fmla="*/ 175 h 184"/>
                <a:gd name="T38" fmla="*/ 107 w 214"/>
                <a:gd name="T39" fmla="*/ 184 h 184"/>
                <a:gd name="T40" fmla="*/ 152 w 214"/>
                <a:gd name="T41" fmla="*/ 175 h 184"/>
                <a:gd name="T42" fmla="*/ 185 w 214"/>
                <a:gd name="T43" fmla="*/ 150 h 184"/>
                <a:gd name="T44" fmla="*/ 206 w 214"/>
                <a:gd name="T45" fmla="*/ 113 h 184"/>
                <a:gd name="T46" fmla="*/ 214 w 214"/>
                <a:gd name="T47" fmla="*/ 75 h 184"/>
                <a:gd name="T48" fmla="*/ 203 w 214"/>
                <a:gd name="T49" fmla="*/ 27 h 184"/>
                <a:gd name="T50" fmla="*/ 183 w 214"/>
                <a:gd name="T51" fmla="*/ 5 h 184"/>
                <a:gd name="T52" fmla="*/ 168 w 214"/>
                <a:gd name="T53" fmla="*/ 0 h 184"/>
                <a:gd name="T54" fmla="*/ 146 w 214"/>
                <a:gd name="T55" fmla="*/ 4 h 184"/>
                <a:gd name="T56" fmla="*/ 135 w 214"/>
                <a:gd name="T57" fmla="*/ 21 h 184"/>
                <a:gd name="T58" fmla="*/ 137 w 214"/>
                <a:gd name="T59" fmla="*/ 35 h 184"/>
                <a:gd name="T60" fmla="*/ 150 w 214"/>
                <a:gd name="T61" fmla="*/ 46 h 184"/>
                <a:gd name="T62" fmla="*/ 166 w 214"/>
                <a:gd name="T63" fmla="*/ 46 h 184"/>
                <a:gd name="T64" fmla="*/ 179 w 214"/>
                <a:gd name="T65" fmla="*/ 35 h 184"/>
                <a:gd name="T66" fmla="*/ 190 w 214"/>
                <a:gd name="T67" fmla="*/ 34 h 184"/>
                <a:gd name="T68" fmla="*/ 198 w 214"/>
                <a:gd name="T69" fmla="*/ 54 h 184"/>
                <a:gd name="T70" fmla="*/ 197 w 214"/>
                <a:gd name="T71" fmla="*/ 85 h 184"/>
                <a:gd name="T72" fmla="*/ 173 w 214"/>
                <a:gd name="T73" fmla="*/ 125 h 184"/>
                <a:gd name="T74" fmla="*/ 132 w 214"/>
                <a:gd name="T75" fmla="*/ 151 h 184"/>
                <a:gd name="T76" fmla="*/ 107 w 214"/>
                <a:gd name="T77" fmla="*/ 155 h 184"/>
                <a:gd name="T78" fmla="*/ 107 w 214"/>
                <a:gd name="T79" fmla="*/ 155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4"/>
                <a:gd name="T121" fmla="*/ 0 h 184"/>
                <a:gd name="T122" fmla="*/ 214 w 214"/>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4" h="184">
                  <a:moveTo>
                    <a:pt x="107" y="155"/>
                  </a:moveTo>
                  <a:lnTo>
                    <a:pt x="94" y="154"/>
                  </a:lnTo>
                  <a:lnTo>
                    <a:pt x="82" y="151"/>
                  </a:lnTo>
                  <a:lnTo>
                    <a:pt x="59" y="142"/>
                  </a:lnTo>
                  <a:lnTo>
                    <a:pt x="41" y="125"/>
                  </a:lnTo>
                  <a:lnTo>
                    <a:pt x="28" y="107"/>
                  </a:lnTo>
                  <a:lnTo>
                    <a:pt x="18" y="85"/>
                  </a:lnTo>
                  <a:lnTo>
                    <a:pt x="17" y="64"/>
                  </a:lnTo>
                  <a:lnTo>
                    <a:pt x="18" y="54"/>
                  </a:lnTo>
                  <a:lnTo>
                    <a:pt x="21" y="43"/>
                  </a:lnTo>
                  <a:lnTo>
                    <a:pt x="26" y="34"/>
                  </a:lnTo>
                  <a:lnTo>
                    <a:pt x="34" y="25"/>
                  </a:lnTo>
                  <a:lnTo>
                    <a:pt x="37" y="35"/>
                  </a:lnTo>
                  <a:lnTo>
                    <a:pt x="41" y="42"/>
                  </a:lnTo>
                  <a:lnTo>
                    <a:pt x="49" y="46"/>
                  </a:lnTo>
                  <a:lnTo>
                    <a:pt x="57" y="47"/>
                  </a:lnTo>
                  <a:lnTo>
                    <a:pt x="65" y="46"/>
                  </a:lnTo>
                  <a:lnTo>
                    <a:pt x="71" y="42"/>
                  </a:lnTo>
                  <a:lnTo>
                    <a:pt x="78" y="35"/>
                  </a:lnTo>
                  <a:lnTo>
                    <a:pt x="80" y="29"/>
                  </a:lnTo>
                  <a:lnTo>
                    <a:pt x="80" y="21"/>
                  </a:lnTo>
                  <a:lnTo>
                    <a:pt x="78" y="14"/>
                  </a:lnTo>
                  <a:lnTo>
                    <a:pt x="75" y="9"/>
                  </a:lnTo>
                  <a:lnTo>
                    <a:pt x="70" y="4"/>
                  </a:lnTo>
                  <a:lnTo>
                    <a:pt x="55" y="0"/>
                  </a:lnTo>
                  <a:lnTo>
                    <a:pt x="47" y="0"/>
                  </a:lnTo>
                  <a:lnTo>
                    <a:pt x="38" y="1"/>
                  </a:lnTo>
                  <a:lnTo>
                    <a:pt x="30" y="5"/>
                  </a:lnTo>
                  <a:lnTo>
                    <a:pt x="24" y="10"/>
                  </a:lnTo>
                  <a:lnTo>
                    <a:pt x="12" y="27"/>
                  </a:lnTo>
                  <a:lnTo>
                    <a:pt x="3" y="50"/>
                  </a:lnTo>
                  <a:lnTo>
                    <a:pt x="0" y="75"/>
                  </a:lnTo>
                  <a:lnTo>
                    <a:pt x="1" y="95"/>
                  </a:lnTo>
                  <a:lnTo>
                    <a:pt x="8" y="113"/>
                  </a:lnTo>
                  <a:lnTo>
                    <a:pt x="17" y="133"/>
                  </a:lnTo>
                  <a:lnTo>
                    <a:pt x="29" y="150"/>
                  </a:lnTo>
                  <a:lnTo>
                    <a:pt x="45" y="163"/>
                  </a:lnTo>
                  <a:lnTo>
                    <a:pt x="62" y="175"/>
                  </a:lnTo>
                  <a:lnTo>
                    <a:pt x="83" y="182"/>
                  </a:lnTo>
                  <a:lnTo>
                    <a:pt x="107" y="184"/>
                  </a:lnTo>
                  <a:lnTo>
                    <a:pt x="131" y="182"/>
                  </a:lnTo>
                  <a:lnTo>
                    <a:pt x="152" y="175"/>
                  </a:lnTo>
                  <a:lnTo>
                    <a:pt x="170" y="163"/>
                  </a:lnTo>
                  <a:lnTo>
                    <a:pt x="185" y="150"/>
                  </a:lnTo>
                  <a:lnTo>
                    <a:pt x="198" y="133"/>
                  </a:lnTo>
                  <a:lnTo>
                    <a:pt x="206" y="113"/>
                  </a:lnTo>
                  <a:lnTo>
                    <a:pt x="212" y="95"/>
                  </a:lnTo>
                  <a:lnTo>
                    <a:pt x="214" y="75"/>
                  </a:lnTo>
                  <a:lnTo>
                    <a:pt x="211" y="50"/>
                  </a:lnTo>
                  <a:lnTo>
                    <a:pt x="203" y="27"/>
                  </a:lnTo>
                  <a:lnTo>
                    <a:pt x="191" y="10"/>
                  </a:lnTo>
                  <a:lnTo>
                    <a:pt x="183" y="5"/>
                  </a:lnTo>
                  <a:lnTo>
                    <a:pt x="176" y="1"/>
                  </a:lnTo>
                  <a:lnTo>
                    <a:pt x="168" y="0"/>
                  </a:lnTo>
                  <a:lnTo>
                    <a:pt x="160" y="0"/>
                  </a:lnTo>
                  <a:lnTo>
                    <a:pt x="146" y="4"/>
                  </a:lnTo>
                  <a:lnTo>
                    <a:pt x="137" y="14"/>
                  </a:lnTo>
                  <a:lnTo>
                    <a:pt x="135" y="21"/>
                  </a:lnTo>
                  <a:lnTo>
                    <a:pt x="135" y="29"/>
                  </a:lnTo>
                  <a:lnTo>
                    <a:pt x="137" y="35"/>
                  </a:lnTo>
                  <a:lnTo>
                    <a:pt x="143" y="42"/>
                  </a:lnTo>
                  <a:lnTo>
                    <a:pt x="150" y="46"/>
                  </a:lnTo>
                  <a:lnTo>
                    <a:pt x="158" y="47"/>
                  </a:lnTo>
                  <a:lnTo>
                    <a:pt x="166" y="46"/>
                  </a:lnTo>
                  <a:lnTo>
                    <a:pt x="174" y="42"/>
                  </a:lnTo>
                  <a:lnTo>
                    <a:pt x="179" y="35"/>
                  </a:lnTo>
                  <a:lnTo>
                    <a:pt x="182" y="25"/>
                  </a:lnTo>
                  <a:lnTo>
                    <a:pt x="190" y="34"/>
                  </a:lnTo>
                  <a:lnTo>
                    <a:pt x="195" y="43"/>
                  </a:lnTo>
                  <a:lnTo>
                    <a:pt x="198" y="54"/>
                  </a:lnTo>
                  <a:lnTo>
                    <a:pt x="199" y="64"/>
                  </a:lnTo>
                  <a:lnTo>
                    <a:pt x="197" y="85"/>
                  </a:lnTo>
                  <a:lnTo>
                    <a:pt x="187" y="107"/>
                  </a:lnTo>
                  <a:lnTo>
                    <a:pt x="173" y="125"/>
                  </a:lnTo>
                  <a:lnTo>
                    <a:pt x="154" y="142"/>
                  </a:lnTo>
                  <a:lnTo>
                    <a:pt x="132" y="151"/>
                  </a:lnTo>
                  <a:lnTo>
                    <a:pt x="120" y="154"/>
                  </a:lnTo>
                  <a:lnTo>
                    <a:pt x="107" y="155"/>
                  </a:lnTo>
                  <a:lnTo>
                    <a:pt x="107" y="153"/>
                  </a:lnTo>
                  <a:lnTo>
                    <a:pt x="107"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2" name="Freeform 132"/>
            <p:cNvSpPr>
              <a:spLocks/>
            </p:cNvSpPr>
            <p:nvPr/>
          </p:nvSpPr>
          <p:spPr bwMode="auto">
            <a:xfrm>
              <a:off x="10447" y="14388"/>
              <a:ext cx="135" cy="88"/>
            </a:xfrm>
            <a:custGeom>
              <a:avLst/>
              <a:gdLst>
                <a:gd name="T0" fmla="*/ 66 w 135"/>
                <a:gd name="T1" fmla="*/ 88 h 88"/>
                <a:gd name="T2" fmla="*/ 62 w 135"/>
                <a:gd name="T3" fmla="*/ 78 h 88"/>
                <a:gd name="T4" fmla="*/ 54 w 135"/>
                <a:gd name="T5" fmla="*/ 67 h 88"/>
                <a:gd name="T6" fmla="*/ 46 w 135"/>
                <a:gd name="T7" fmla="*/ 59 h 88"/>
                <a:gd name="T8" fmla="*/ 38 w 135"/>
                <a:gd name="T9" fmla="*/ 54 h 88"/>
                <a:gd name="T10" fmla="*/ 28 w 135"/>
                <a:gd name="T11" fmla="*/ 50 h 88"/>
                <a:gd name="T12" fmla="*/ 18 w 135"/>
                <a:gd name="T13" fmla="*/ 49 h 88"/>
                <a:gd name="T14" fmla="*/ 9 w 135"/>
                <a:gd name="T15" fmla="*/ 49 h 88"/>
                <a:gd name="T16" fmla="*/ 0 w 135"/>
                <a:gd name="T17" fmla="*/ 53 h 88"/>
                <a:gd name="T18" fmla="*/ 6 w 135"/>
                <a:gd name="T19" fmla="*/ 45 h 88"/>
                <a:gd name="T20" fmla="*/ 13 w 135"/>
                <a:gd name="T21" fmla="*/ 36 h 88"/>
                <a:gd name="T22" fmla="*/ 29 w 135"/>
                <a:gd name="T23" fmla="*/ 20 h 88"/>
                <a:gd name="T24" fmla="*/ 45 w 135"/>
                <a:gd name="T25" fmla="*/ 5 h 88"/>
                <a:gd name="T26" fmla="*/ 54 w 135"/>
                <a:gd name="T27" fmla="*/ 1 h 88"/>
                <a:gd name="T28" fmla="*/ 66 w 135"/>
                <a:gd name="T29" fmla="*/ 0 h 88"/>
                <a:gd name="T30" fmla="*/ 76 w 135"/>
                <a:gd name="T31" fmla="*/ 1 h 88"/>
                <a:gd name="T32" fmla="*/ 87 w 135"/>
                <a:gd name="T33" fmla="*/ 5 h 88"/>
                <a:gd name="T34" fmla="*/ 104 w 135"/>
                <a:gd name="T35" fmla="*/ 20 h 88"/>
                <a:gd name="T36" fmla="*/ 120 w 135"/>
                <a:gd name="T37" fmla="*/ 36 h 88"/>
                <a:gd name="T38" fmla="*/ 135 w 135"/>
                <a:gd name="T39" fmla="*/ 53 h 88"/>
                <a:gd name="T40" fmla="*/ 125 w 135"/>
                <a:gd name="T41" fmla="*/ 49 h 88"/>
                <a:gd name="T42" fmla="*/ 115 w 135"/>
                <a:gd name="T43" fmla="*/ 49 h 88"/>
                <a:gd name="T44" fmla="*/ 104 w 135"/>
                <a:gd name="T45" fmla="*/ 50 h 88"/>
                <a:gd name="T46" fmla="*/ 95 w 135"/>
                <a:gd name="T47" fmla="*/ 54 h 88"/>
                <a:gd name="T48" fmla="*/ 86 w 135"/>
                <a:gd name="T49" fmla="*/ 59 h 88"/>
                <a:gd name="T50" fmla="*/ 78 w 135"/>
                <a:gd name="T51" fmla="*/ 67 h 88"/>
                <a:gd name="T52" fmla="*/ 71 w 135"/>
                <a:gd name="T53" fmla="*/ 78 h 88"/>
                <a:gd name="T54" fmla="*/ 66 w 135"/>
                <a:gd name="T55" fmla="*/ 88 h 88"/>
                <a:gd name="T56" fmla="*/ 66 w 135"/>
                <a:gd name="T57" fmla="*/ 87 h 88"/>
                <a:gd name="T58" fmla="*/ 66 w 135"/>
                <a:gd name="T59" fmla="*/ 88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88"/>
                <a:gd name="T92" fmla="*/ 135 w 135"/>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88">
                  <a:moveTo>
                    <a:pt x="66" y="88"/>
                  </a:moveTo>
                  <a:lnTo>
                    <a:pt x="62" y="78"/>
                  </a:lnTo>
                  <a:lnTo>
                    <a:pt x="54" y="67"/>
                  </a:lnTo>
                  <a:lnTo>
                    <a:pt x="46" y="59"/>
                  </a:lnTo>
                  <a:lnTo>
                    <a:pt x="38" y="54"/>
                  </a:lnTo>
                  <a:lnTo>
                    <a:pt x="28" y="50"/>
                  </a:lnTo>
                  <a:lnTo>
                    <a:pt x="18" y="49"/>
                  </a:lnTo>
                  <a:lnTo>
                    <a:pt x="9" y="49"/>
                  </a:lnTo>
                  <a:lnTo>
                    <a:pt x="0" y="53"/>
                  </a:lnTo>
                  <a:lnTo>
                    <a:pt x="6" y="45"/>
                  </a:lnTo>
                  <a:lnTo>
                    <a:pt x="13" y="36"/>
                  </a:lnTo>
                  <a:lnTo>
                    <a:pt x="29" y="20"/>
                  </a:lnTo>
                  <a:lnTo>
                    <a:pt x="45" y="5"/>
                  </a:lnTo>
                  <a:lnTo>
                    <a:pt x="54" y="1"/>
                  </a:lnTo>
                  <a:lnTo>
                    <a:pt x="66" y="0"/>
                  </a:lnTo>
                  <a:lnTo>
                    <a:pt x="76" y="1"/>
                  </a:lnTo>
                  <a:lnTo>
                    <a:pt x="87" y="5"/>
                  </a:lnTo>
                  <a:lnTo>
                    <a:pt x="104" y="20"/>
                  </a:lnTo>
                  <a:lnTo>
                    <a:pt x="120" y="36"/>
                  </a:lnTo>
                  <a:lnTo>
                    <a:pt x="135" y="53"/>
                  </a:lnTo>
                  <a:lnTo>
                    <a:pt x="125" y="49"/>
                  </a:lnTo>
                  <a:lnTo>
                    <a:pt x="115" y="49"/>
                  </a:lnTo>
                  <a:lnTo>
                    <a:pt x="104" y="50"/>
                  </a:lnTo>
                  <a:lnTo>
                    <a:pt x="95" y="54"/>
                  </a:lnTo>
                  <a:lnTo>
                    <a:pt x="86" y="59"/>
                  </a:lnTo>
                  <a:lnTo>
                    <a:pt x="78" y="67"/>
                  </a:lnTo>
                  <a:lnTo>
                    <a:pt x="71" y="78"/>
                  </a:lnTo>
                  <a:lnTo>
                    <a:pt x="66" y="88"/>
                  </a:lnTo>
                  <a:lnTo>
                    <a:pt x="66" y="87"/>
                  </a:lnTo>
                  <a:lnTo>
                    <a:pt x="6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 name="Freeform 133"/>
            <p:cNvSpPr>
              <a:spLocks/>
            </p:cNvSpPr>
            <p:nvPr/>
          </p:nvSpPr>
          <p:spPr bwMode="auto">
            <a:xfrm>
              <a:off x="10541" y="14919"/>
              <a:ext cx="83" cy="83"/>
            </a:xfrm>
            <a:custGeom>
              <a:avLst/>
              <a:gdLst>
                <a:gd name="T0" fmla="*/ 17 w 83"/>
                <a:gd name="T1" fmla="*/ 42 h 83"/>
                <a:gd name="T2" fmla="*/ 18 w 83"/>
                <a:gd name="T3" fmla="*/ 35 h 83"/>
                <a:gd name="T4" fmla="*/ 21 w 83"/>
                <a:gd name="T5" fmla="*/ 33 h 83"/>
                <a:gd name="T6" fmla="*/ 26 w 83"/>
                <a:gd name="T7" fmla="*/ 35 h 83"/>
                <a:gd name="T8" fmla="*/ 27 w 83"/>
                <a:gd name="T9" fmla="*/ 42 h 83"/>
                <a:gd name="T10" fmla="*/ 30 w 83"/>
                <a:gd name="T11" fmla="*/ 50 h 83"/>
                <a:gd name="T12" fmla="*/ 34 w 83"/>
                <a:gd name="T13" fmla="*/ 51 h 83"/>
                <a:gd name="T14" fmla="*/ 41 w 83"/>
                <a:gd name="T15" fmla="*/ 51 h 83"/>
                <a:gd name="T16" fmla="*/ 47 w 83"/>
                <a:gd name="T17" fmla="*/ 47 h 83"/>
                <a:gd name="T18" fmla="*/ 51 w 83"/>
                <a:gd name="T19" fmla="*/ 39 h 83"/>
                <a:gd name="T20" fmla="*/ 47 w 83"/>
                <a:gd name="T21" fmla="*/ 33 h 83"/>
                <a:gd name="T22" fmla="*/ 42 w 83"/>
                <a:gd name="T23" fmla="*/ 29 h 83"/>
                <a:gd name="T24" fmla="*/ 31 w 83"/>
                <a:gd name="T25" fmla="*/ 29 h 83"/>
                <a:gd name="T26" fmla="*/ 27 w 83"/>
                <a:gd name="T27" fmla="*/ 25 h 83"/>
                <a:gd name="T28" fmla="*/ 26 w 83"/>
                <a:gd name="T29" fmla="*/ 21 h 83"/>
                <a:gd name="T30" fmla="*/ 29 w 83"/>
                <a:gd name="T31" fmla="*/ 17 h 83"/>
                <a:gd name="T32" fmla="*/ 34 w 83"/>
                <a:gd name="T33" fmla="*/ 16 h 83"/>
                <a:gd name="T34" fmla="*/ 42 w 83"/>
                <a:gd name="T35" fmla="*/ 14 h 83"/>
                <a:gd name="T36" fmla="*/ 52 w 83"/>
                <a:gd name="T37" fmla="*/ 16 h 83"/>
                <a:gd name="T38" fmla="*/ 62 w 83"/>
                <a:gd name="T39" fmla="*/ 21 h 83"/>
                <a:gd name="T40" fmla="*/ 67 w 83"/>
                <a:gd name="T41" fmla="*/ 29 h 83"/>
                <a:gd name="T42" fmla="*/ 68 w 83"/>
                <a:gd name="T43" fmla="*/ 39 h 83"/>
                <a:gd name="T44" fmla="*/ 67 w 83"/>
                <a:gd name="T45" fmla="*/ 51 h 83"/>
                <a:gd name="T46" fmla="*/ 62 w 83"/>
                <a:gd name="T47" fmla="*/ 59 h 83"/>
                <a:gd name="T48" fmla="*/ 54 w 83"/>
                <a:gd name="T49" fmla="*/ 64 h 83"/>
                <a:gd name="T50" fmla="*/ 44 w 83"/>
                <a:gd name="T51" fmla="*/ 68 h 83"/>
                <a:gd name="T52" fmla="*/ 34 w 83"/>
                <a:gd name="T53" fmla="*/ 66 h 83"/>
                <a:gd name="T54" fmla="*/ 25 w 83"/>
                <a:gd name="T55" fmla="*/ 61 h 83"/>
                <a:gd name="T56" fmla="*/ 19 w 83"/>
                <a:gd name="T57" fmla="*/ 53 h 83"/>
                <a:gd name="T58" fmla="*/ 17 w 83"/>
                <a:gd name="T59" fmla="*/ 42 h 83"/>
                <a:gd name="T60" fmla="*/ 15 w 83"/>
                <a:gd name="T61" fmla="*/ 39 h 83"/>
                <a:gd name="T62" fmla="*/ 0 w 83"/>
                <a:gd name="T63" fmla="*/ 39 h 83"/>
                <a:gd name="T64" fmla="*/ 2 w 83"/>
                <a:gd name="T65" fmla="*/ 42 h 83"/>
                <a:gd name="T66" fmla="*/ 5 w 83"/>
                <a:gd name="T67" fmla="*/ 58 h 83"/>
                <a:gd name="T68" fmla="*/ 14 w 83"/>
                <a:gd name="T69" fmla="*/ 71 h 83"/>
                <a:gd name="T70" fmla="*/ 27 w 83"/>
                <a:gd name="T71" fmla="*/ 80 h 83"/>
                <a:gd name="T72" fmla="*/ 44 w 83"/>
                <a:gd name="T73" fmla="*/ 83 h 83"/>
                <a:gd name="T74" fmla="*/ 60 w 83"/>
                <a:gd name="T75" fmla="*/ 79 h 83"/>
                <a:gd name="T76" fmla="*/ 72 w 83"/>
                <a:gd name="T77" fmla="*/ 70 h 83"/>
                <a:gd name="T78" fmla="*/ 81 w 83"/>
                <a:gd name="T79" fmla="*/ 57 h 83"/>
                <a:gd name="T80" fmla="*/ 83 w 83"/>
                <a:gd name="T81" fmla="*/ 49 h 83"/>
                <a:gd name="T82" fmla="*/ 83 w 83"/>
                <a:gd name="T83" fmla="*/ 39 h 83"/>
                <a:gd name="T84" fmla="*/ 80 w 83"/>
                <a:gd name="T85" fmla="*/ 24 h 83"/>
                <a:gd name="T86" fmla="*/ 71 w 83"/>
                <a:gd name="T87" fmla="*/ 10 h 83"/>
                <a:gd name="T88" fmla="*/ 58 w 83"/>
                <a:gd name="T89" fmla="*/ 2 h 83"/>
                <a:gd name="T90" fmla="*/ 42 w 83"/>
                <a:gd name="T91" fmla="*/ 0 h 83"/>
                <a:gd name="T92" fmla="*/ 26 w 83"/>
                <a:gd name="T93" fmla="*/ 2 h 83"/>
                <a:gd name="T94" fmla="*/ 14 w 83"/>
                <a:gd name="T95" fmla="*/ 12 h 83"/>
                <a:gd name="T96" fmla="*/ 5 w 83"/>
                <a:gd name="T97" fmla="*/ 25 h 83"/>
                <a:gd name="T98" fmla="*/ 2 w 83"/>
                <a:gd name="T99" fmla="*/ 42 h 83"/>
                <a:gd name="T100" fmla="*/ 0 w 83"/>
                <a:gd name="T101" fmla="*/ 39 h 83"/>
                <a:gd name="T102" fmla="*/ 15 w 83"/>
                <a:gd name="T103" fmla="*/ 39 h 83"/>
                <a:gd name="T104" fmla="*/ 17 w 83"/>
                <a:gd name="T105" fmla="*/ 42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
                <a:gd name="T160" fmla="*/ 0 h 83"/>
                <a:gd name="T161" fmla="*/ 83 w 83"/>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 h="83">
                  <a:moveTo>
                    <a:pt x="17" y="42"/>
                  </a:moveTo>
                  <a:lnTo>
                    <a:pt x="18" y="35"/>
                  </a:lnTo>
                  <a:lnTo>
                    <a:pt x="21" y="33"/>
                  </a:lnTo>
                  <a:lnTo>
                    <a:pt x="26" y="35"/>
                  </a:lnTo>
                  <a:lnTo>
                    <a:pt x="27" y="42"/>
                  </a:lnTo>
                  <a:lnTo>
                    <a:pt x="30" y="50"/>
                  </a:lnTo>
                  <a:lnTo>
                    <a:pt x="34" y="51"/>
                  </a:lnTo>
                  <a:lnTo>
                    <a:pt x="41" y="51"/>
                  </a:lnTo>
                  <a:lnTo>
                    <a:pt x="47" y="47"/>
                  </a:lnTo>
                  <a:lnTo>
                    <a:pt x="51" y="39"/>
                  </a:lnTo>
                  <a:lnTo>
                    <a:pt x="47" y="33"/>
                  </a:lnTo>
                  <a:lnTo>
                    <a:pt x="42" y="29"/>
                  </a:lnTo>
                  <a:lnTo>
                    <a:pt x="31" y="29"/>
                  </a:lnTo>
                  <a:lnTo>
                    <a:pt x="27" y="25"/>
                  </a:lnTo>
                  <a:lnTo>
                    <a:pt x="26" y="21"/>
                  </a:lnTo>
                  <a:lnTo>
                    <a:pt x="29" y="17"/>
                  </a:lnTo>
                  <a:lnTo>
                    <a:pt x="34" y="16"/>
                  </a:lnTo>
                  <a:lnTo>
                    <a:pt x="42" y="14"/>
                  </a:lnTo>
                  <a:lnTo>
                    <a:pt x="52" y="16"/>
                  </a:lnTo>
                  <a:lnTo>
                    <a:pt x="62" y="21"/>
                  </a:lnTo>
                  <a:lnTo>
                    <a:pt x="67" y="29"/>
                  </a:lnTo>
                  <a:lnTo>
                    <a:pt x="68" y="39"/>
                  </a:lnTo>
                  <a:lnTo>
                    <a:pt x="67" y="51"/>
                  </a:lnTo>
                  <a:lnTo>
                    <a:pt x="62" y="59"/>
                  </a:lnTo>
                  <a:lnTo>
                    <a:pt x="54" y="64"/>
                  </a:lnTo>
                  <a:lnTo>
                    <a:pt x="44" y="68"/>
                  </a:lnTo>
                  <a:lnTo>
                    <a:pt x="34" y="66"/>
                  </a:lnTo>
                  <a:lnTo>
                    <a:pt x="25" y="61"/>
                  </a:lnTo>
                  <a:lnTo>
                    <a:pt x="19" y="53"/>
                  </a:lnTo>
                  <a:lnTo>
                    <a:pt x="17" y="42"/>
                  </a:lnTo>
                  <a:lnTo>
                    <a:pt x="15" y="39"/>
                  </a:lnTo>
                  <a:lnTo>
                    <a:pt x="0" y="39"/>
                  </a:lnTo>
                  <a:lnTo>
                    <a:pt x="2" y="42"/>
                  </a:lnTo>
                  <a:lnTo>
                    <a:pt x="5" y="58"/>
                  </a:lnTo>
                  <a:lnTo>
                    <a:pt x="14" y="71"/>
                  </a:lnTo>
                  <a:lnTo>
                    <a:pt x="27" y="80"/>
                  </a:lnTo>
                  <a:lnTo>
                    <a:pt x="44" y="83"/>
                  </a:lnTo>
                  <a:lnTo>
                    <a:pt x="60" y="79"/>
                  </a:lnTo>
                  <a:lnTo>
                    <a:pt x="72" y="70"/>
                  </a:lnTo>
                  <a:lnTo>
                    <a:pt x="81" y="57"/>
                  </a:lnTo>
                  <a:lnTo>
                    <a:pt x="83" y="49"/>
                  </a:lnTo>
                  <a:lnTo>
                    <a:pt x="83" y="39"/>
                  </a:lnTo>
                  <a:lnTo>
                    <a:pt x="80" y="24"/>
                  </a:lnTo>
                  <a:lnTo>
                    <a:pt x="71" y="10"/>
                  </a:lnTo>
                  <a:lnTo>
                    <a:pt x="58" y="2"/>
                  </a:lnTo>
                  <a:lnTo>
                    <a:pt x="42" y="0"/>
                  </a:lnTo>
                  <a:lnTo>
                    <a:pt x="26" y="2"/>
                  </a:lnTo>
                  <a:lnTo>
                    <a:pt x="14" y="12"/>
                  </a:lnTo>
                  <a:lnTo>
                    <a:pt x="5" y="25"/>
                  </a:lnTo>
                  <a:lnTo>
                    <a:pt x="2" y="42"/>
                  </a:lnTo>
                  <a:lnTo>
                    <a:pt x="0" y="39"/>
                  </a:lnTo>
                  <a:lnTo>
                    <a:pt x="15" y="39"/>
                  </a:lnTo>
                  <a:lnTo>
                    <a:pt x="1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4" name="Freeform 134"/>
            <p:cNvSpPr>
              <a:spLocks/>
            </p:cNvSpPr>
            <p:nvPr/>
          </p:nvSpPr>
          <p:spPr bwMode="auto">
            <a:xfrm>
              <a:off x="10402" y="14919"/>
              <a:ext cx="83" cy="83"/>
            </a:xfrm>
            <a:custGeom>
              <a:avLst/>
              <a:gdLst>
                <a:gd name="T0" fmla="*/ 67 w 83"/>
                <a:gd name="T1" fmla="*/ 42 h 83"/>
                <a:gd name="T2" fmla="*/ 66 w 83"/>
                <a:gd name="T3" fmla="*/ 35 h 83"/>
                <a:gd name="T4" fmla="*/ 63 w 83"/>
                <a:gd name="T5" fmla="*/ 33 h 83"/>
                <a:gd name="T6" fmla="*/ 58 w 83"/>
                <a:gd name="T7" fmla="*/ 35 h 83"/>
                <a:gd name="T8" fmla="*/ 57 w 83"/>
                <a:gd name="T9" fmla="*/ 42 h 83"/>
                <a:gd name="T10" fmla="*/ 54 w 83"/>
                <a:gd name="T11" fmla="*/ 50 h 83"/>
                <a:gd name="T12" fmla="*/ 50 w 83"/>
                <a:gd name="T13" fmla="*/ 51 h 83"/>
                <a:gd name="T14" fmla="*/ 45 w 83"/>
                <a:gd name="T15" fmla="*/ 51 h 83"/>
                <a:gd name="T16" fmla="*/ 38 w 83"/>
                <a:gd name="T17" fmla="*/ 47 h 83"/>
                <a:gd name="T18" fmla="*/ 34 w 83"/>
                <a:gd name="T19" fmla="*/ 39 h 83"/>
                <a:gd name="T20" fmla="*/ 37 w 83"/>
                <a:gd name="T21" fmla="*/ 33 h 83"/>
                <a:gd name="T22" fmla="*/ 42 w 83"/>
                <a:gd name="T23" fmla="*/ 29 h 83"/>
                <a:gd name="T24" fmla="*/ 53 w 83"/>
                <a:gd name="T25" fmla="*/ 29 h 83"/>
                <a:gd name="T26" fmla="*/ 57 w 83"/>
                <a:gd name="T27" fmla="*/ 25 h 83"/>
                <a:gd name="T28" fmla="*/ 58 w 83"/>
                <a:gd name="T29" fmla="*/ 21 h 83"/>
                <a:gd name="T30" fmla="*/ 55 w 83"/>
                <a:gd name="T31" fmla="*/ 17 h 83"/>
                <a:gd name="T32" fmla="*/ 42 w 83"/>
                <a:gd name="T33" fmla="*/ 14 h 83"/>
                <a:gd name="T34" fmla="*/ 32 w 83"/>
                <a:gd name="T35" fmla="*/ 16 h 83"/>
                <a:gd name="T36" fmla="*/ 22 w 83"/>
                <a:gd name="T37" fmla="*/ 21 h 83"/>
                <a:gd name="T38" fmla="*/ 17 w 83"/>
                <a:gd name="T39" fmla="*/ 29 h 83"/>
                <a:gd name="T40" fmla="*/ 14 w 83"/>
                <a:gd name="T41" fmla="*/ 39 h 83"/>
                <a:gd name="T42" fmla="*/ 16 w 83"/>
                <a:gd name="T43" fmla="*/ 51 h 83"/>
                <a:gd name="T44" fmla="*/ 21 w 83"/>
                <a:gd name="T45" fmla="*/ 59 h 83"/>
                <a:gd name="T46" fmla="*/ 29 w 83"/>
                <a:gd name="T47" fmla="*/ 64 h 83"/>
                <a:gd name="T48" fmla="*/ 40 w 83"/>
                <a:gd name="T49" fmla="*/ 68 h 83"/>
                <a:gd name="T50" fmla="*/ 50 w 83"/>
                <a:gd name="T51" fmla="*/ 66 h 83"/>
                <a:gd name="T52" fmla="*/ 59 w 83"/>
                <a:gd name="T53" fmla="*/ 61 h 83"/>
                <a:gd name="T54" fmla="*/ 65 w 83"/>
                <a:gd name="T55" fmla="*/ 53 h 83"/>
                <a:gd name="T56" fmla="*/ 67 w 83"/>
                <a:gd name="T57" fmla="*/ 42 h 83"/>
                <a:gd name="T58" fmla="*/ 66 w 83"/>
                <a:gd name="T59" fmla="*/ 39 h 83"/>
                <a:gd name="T60" fmla="*/ 80 w 83"/>
                <a:gd name="T61" fmla="*/ 39 h 83"/>
                <a:gd name="T62" fmla="*/ 83 w 83"/>
                <a:gd name="T63" fmla="*/ 42 h 83"/>
                <a:gd name="T64" fmla="*/ 79 w 83"/>
                <a:gd name="T65" fmla="*/ 58 h 83"/>
                <a:gd name="T66" fmla="*/ 70 w 83"/>
                <a:gd name="T67" fmla="*/ 71 h 83"/>
                <a:gd name="T68" fmla="*/ 55 w 83"/>
                <a:gd name="T69" fmla="*/ 80 h 83"/>
                <a:gd name="T70" fmla="*/ 40 w 83"/>
                <a:gd name="T71" fmla="*/ 83 h 83"/>
                <a:gd name="T72" fmla="*/ 24 w 83"/>
                <a:gd name="T73" fmla="*/ 79 h 83"/>
                <a:gd name="T74" fmla="*/ 12 w 83"/>
                <a:gd name="T75" fmla="*/ 70 h 83"/>
                <a:gd name="T76" fmla="*/ 3 w 83"/>
                <a:gd name="T77" fmla="*/ 57 h 83"/>
                <a:gd name="T78" fmla="*/ 0 w 83"/>
                <a:gd name="T79" fmla="*/ 39 h 83"/>
                <a:gd name="T80" fmla="*/ 4 w 83"/>
                <a:gd name="T81" fmla="*/ 24 h 83"/>
                <a:gd name="T82" fmla="*/ 13 w 83"/>
                <a:gd name="T83" fmla="*/ 10 h 83"/>
                <a:gd name="T84" fmla="*/ 26 w 83"/>
                <a:gd name="T85" fmla="*/ 2 h 83"/>
                <a:gd name="T86" fmla="*/ 42 w 83"/>
                <a:gd name="T87" fmla="*/ 0 h 83"/>
                <a:gd name="T88" fmla="*/ 58 w 83"/>
                <a:gd name="T89" fmla="*/ 2 h 83"/>
                <a:gd name="T90" fmla="*/ 71 w 83"/>
                <a:gd name="T91" fmla="*/ 12 h 83"/>
                <a:gd name="T92" fmla="*/ 80 w 83"/>
                <a:gd name="T93" fmla="*/ 25 h 83"/>
                <a:gd name="T94" fmla="*/ 83 w 83"/>
                <a:gd name="T95" fmla="*/ 42 h 83"/>
                <a:gd name="T96" fmla="*/ 80 w 83"/>
                <a:gd name="T97" fmla="*/ 39 h 83"/>
                <a:gd name="T98" fmla="*/ 66 w 83"/>
                <a:gd name="T99" fmla="*/ 39 h 83"/>
                <a:gd name="T100" fmla="*/ 67 w 83"/>
                <a:gd name="T101" fmla="*/ 42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83"/>
                <a:gd name="T155" fmla="*/ 83 w 83"/>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83">
                  <a:moveTo>
                    <a:pt x="67" y="42"/>
                  </a:moveTo>
                  <a:lnTo>
                    <a:pt x="66" y="35"/>
                  </a:lnTo>
                  <a:lnTo>
                    <a:pt x="63" y="33"/>
                  </a:lnTo>
                  <a:lnTo>
                    <a:pt x="58" y="35"/>
                  </a:lnTo>
                  <a:lnTo>
                    <a:pt x="57" y="42"/>
                  </a:lnTo>
                  <a:lnTo>
                    <a:pt x="54" y="50"/>
                  </a:lnTo>
                  <a:lnTo>
                    <a:pt x="50" y="51"/>
                  </a:lnTo>
                  <a:lnTo>
                    <a:pt x="45" y="51"/>
                  </a:lnTo>
                  <a:lnTo>
                    <a:pt x="38" y="47"/>
                  </a:lnTo>
                  <a:lnTo>
                    <a:pt x="34" y="39"/>
                  </a:lnTo>
                  <a:lnTo>
                    <a:pt x="37" y="33"/>
                  </a:lnTo>
                  <a:lnTo>
                    <a:pt x="42" y="29"/>
                  </a:lnTo>
                  <a:lnTo>
                    <a:pt x="53" y="29"/>
                  </a:lnTo>
                  <a:lnTo>
                    <a:pt x="57" y="25"/>
                  </a:lnTo>
                  <a:lnTo>
                    <a:pt x="58" y="21"/>
                  </a:lnTo>
                  <a:lnTo>
                    <a:pt x="55" y="17"/>
                  </a:lnTo>
                  <a:lnTo>
                    <a:pt x="42" y="14"/>
                  </a:lnTo>
                  <a:lnTo>
                    <a:pt x="32" y="16"/>
                  </a:lnTo>
                  <a:lnTo>
                    <a:pt x="22" y="21"/>
                  </a:lnTo>
                  <a:lnTo>
                    <a:pt x="17" y="29"/>
                  </a:lnTo>
                  <a:lnTo>
                    <a:pt x="14" y="39"/>
                  </a:lnTo>
                  <a:lnTo>
                    <a:pt x="16" y="51"/>
                  </a:lnTo>
                  <a:lnTo>
                    <a:pt x="21" y="59"/>
                  </a:lnTo>
                  <a:lnTo>
                    <a:pt x="29" y="64"/>
                  </a:lnTo>
                  <a:lnTo>
                    <a:pt x="40" y="68"/>
                  </a:lnTo>
                  <a:lnTo>
                    <a:pt x="50" y="66"/>
                  </a:lnTo>
                  <a:lnTo>
                    <a:pt x="59" y="61"/>
                  </a:lnTo>
                  <a:lnTo>
                    <a:pt x="65" y="53"/>
                  </a:lnTo>
                  <a:lnTo>
                    <a:pt x="67" y="42"/>
                  </a:lnTo>
                  <a:lnTo>
                    <a:pt x="66" y="39"/>
                  </a:lnTo>
                  <a:lnTo>
                    <a:pt x="80" y="39"/>
                  </a:lnTo>
                  <a:lnTo>
                    <a:pt x="83" y="42"/>
                  </a:lnTo>
                  <a:lnTo>
                    <a:pt x="79" y="58"/>
                  </a:lnTo>
                  <a:lnTo>
                    <a:pt x="70" y="71"/>
                  </a:lnTo>
                  <a:lnTo>
                    <a:pt x="55" y="80"/>
                  </a:lnTo>
                  <a:lnTo>
                    <a:pt x="40" y="83"/>
                  </a:lnTo>
                  <a:lnTo>
                    <a:pt x="24" y="79"/>
                  </a:lnTo>
                  <a:lnTo>
                    <a:pt x="12" y="70"/>
                  </a:lnTo>
                  <a:lnTo>
                    <a:pt x="3" y="57"/>
                  </a:lnTo>
                  <a:lnTo>
                    <a:pt x="0" y="39"/>
                  </a:lnTo>
                  <a:lnTo>
                    <a:pt x="4" y="24"/>
                  </a:lnTo>
                  <a:lnTo>
                    <a:pt x="13" y="10"/>
                  </a:lnTo>
                  <a:lnTo>
                    <a:pt x="26" y="2"/>
                  </a:lnTo>
                  <a:lnTo>
                    <a:pt x="42" y="0"/>
                  </a:lnTo>
                  <a:lnTo>
                    <a:pt x="58" y="2"/>
                  </a:lnTo>
                  <a:lnTo>
                    <a:pt x="71" y="12"/>
                  </a:lnTo>
                  <a:lnTo>
                    <a:pt x="80" y="25"/>
                  </a:lnTo>
                  <a:lnTo>
                    <a:pt x="83" y="42"/>
                  </a:lnTo>
                  <a:lnTo>
                    <a:pt x="80" y="39"/>
                  </a:lnTo>
                  <a:lnTo>
                    <a:pt x="66" y="39"/>
                  </a:lnTo>
                  <a:lnTo>
                    <a:pt x="6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094003"/>
            <a:ext cx="2057400" cy="813528"/>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subTnLst>
                                    <p:audio>
                                      <p:cMediaNode>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124200" y="333375"/>
            <a:ext cx="253660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HỖN HỢP</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7" name="Text Box 23"/>
          <p:cNvSpPr txBox="1">
            <a:spLocks noChangeArrowheads="1"/>
          </p:cNvSpPr>
          <p:nvPr/>
        </p:nvSpPr>
        <p:spPr bwMode="auto">
          <a:xfrm>
            <a:off x="1295400" y="425748"/>
            <a:ext cx="1836738" cy="584775"/>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spcBef>
                <a:spcPct val="50000"/>
              </a:spcBef>
            </a:pPr>
            <a:r>
              <a:rPr lang="en-US" sz="3200" b="1" smtClean="0">
                <a:solidFill>
                  <a:srgbClr val="000066"/>
                </a:solidFill>
                <a:latin typeface="Arial" charset="0"/>
              </a:rPr>
              <a:t>Bài mới:</a:t>
            </a:r>
            <a:endParaRPr lang="en-US" sz="3200" b="1">
              <a:solidFill>
                <a:srgbClr val="000066"/>
              </a:solidFill>
              <a:latin typeface="Arial" charset="0"/>
            </a:endParaRPr>
          </a:p>
        </p:txBody>
      </p:sp>
      <p:grpSp>
        <p:nvGrpSpPr>
          <p:cNvPr id="21" name="Group 20"/>
          <p:cNvGrpSpPr/>
          <p:nvPr/>
        </p:nvGrpSpPr>
        <p:grpSpPr>
          <a:xfrm>
            <a:off x="228601" y="1352550"/>
            <a:ext cx="8899524" cy="553998"/>
            <a:chOff x="609600" y="2444175"/>
            <a:chExt cx="8228473" cy="553998"/>
          </a:xfrm>
        </p:grpSpPr>
        <p:sp>
          <p:nvSpPr>
            <p:cNvPr id="22" name="Rectangle 21"/>
            <p:cNvSpPr>
              <a:spLocks noChangeArrowheads="1"/>
            </p:cNvSpPr>
            <p:nvPr/>
          </p:nvSpPr>
          <p:spPr bwMode="auto">
            <a:xfrm>
              <a:off x="1086507" y="2444175"/>
              <a:ext cx="7751566" cy="553998"/>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1: </a:t>
              </a:r>
              <a:r>
                <a:rPr lang="en-US" sz="3000" b="1" smtClean="0">
                  <a:solidFill>
                    <a:srgbClr val="0000FF"/>
                  </a:solidFill>
                  <a:latin typeface="Arial"/>
                  <a:cs typeface="Times New Roman" pitchFamily="18" charset="0"/>
                </a:rPr>
                <a:t>Thực hành </a:t>
              </a:r>
              <a:r>
                <a:rPr lang="en-US" sz="3000" b="1">
                  <a:solidFill>
                    <a:srgbClr val="0000FF"/>
                  </a:solidFill>
                  <a:latin typeface="Arial"/>
                  <a:cs typeface="Times New Roman" pitchFamily="18" charset="0"/>
                </a:rPr>
                <a:t>“Tạo </a:t>
              </a:r>
              <a:r>
                <a:rPr lang="en-US" sz="3000" b="1" smtClean="0">
                  <a:solidFill>
                    <a:srgbClr val="0000FF"/>
                  </a:solidFill>
                  <a:latin typeface="Arial"/>
                  <a:cs typeface="Times New Roman" pitchFamily="18" charset="0"/>
                </a:rPr>
                <a:t>một dung dịch”</a:t>
              </a:r>
              <a:endParaRPr lang="en-US" sz="3000" b="1">
                <a:solidFill>
                  <a:srgbClr val="0000FF"/>
                </a:solidFill>
                <a:latin typeface="Arial"/>
                <a:cs typeface="Times New Roman" pitchFamily="18" charset="0"/>
              </a:endParaRPr>
            </a:p>
          </p:txBody>
        </p:sp>
        <p:pic>
          <p:nvPicPr>
            <p:cNvPr id="23"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228600" y="2063175"/>
            <a:ext cx="8297862" cy="1015663"/>
            <a:chOff x="609600" y="2444175"/>
            <a:chExt cx="7772398" cy="1015663"/>
          </a:xfrm>
        </p:grpSpPr>
        <p:sp>
          <p:nvSpPr>
            <p:cNvPr id="25" name="Rectangle 24"/>
            <p:cNvSpPr>
              <a:spLocks noChangeArrowheads="1"/>
            </p:cNvSpPr>
            <p:nvPr/>
          </p:nvSpPr>
          <p:spPr bwMode="auto">
            <a:xfrm>
              <a:off x="1086507" y="2444175"/>
              <a:ext cx="7295491" cy="1015663"/>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2: </a:t>
              </a:r>
              <a:r>
                <a:rPr lang="en-US" sz="3000" b="1">
                  <a:solidFill>
                    <a:srgbClr val="0000FF"/>
                  </a:solidFill>
                  <a:latin typeface="Arial"/>
                  <a:cs typeface="Times New Roman" pitchFamily="18" charset="0"/>
                </a:rPr>
                <a:t>Phương pháp tách các chất</a:t>
              </a:r>
            </a:p>
            <a:p>
              <a:pPr marL="281944" indent="-281944"/>
              <a:r>
                <a:rPr lang="en-US" sz="3000" b="1">
                  <a:solidFill>
                    <a:srgbClr val="0000FF"/>
                  </a:solidFill>
                  <a:latin typeface="Arial"/>
                  <a:cs typeface="Times New Roman" pitchFamily="18" charset="0"/>
                </a:rPr>
                <a:t>                     ra khỏi </a:t>
              </a:r>
              <a:r>
                <a:rPr lang="en-US" sz="3000" b="1" smtClean="0">
                  <a:solidFill>
                    <a:srgbClr val="0000FF"/>
                  </a:solidFill>
                  <a:latin typeface="Arial"/>
                  <a:cs typeface="Times New Roman" pitchFamily="18" charset="0"/>
                </a:rPr>
                <a:t>dung dịch.</a:t>
              </a:r>
              <a:endParaRPr lang="en-US" sz="3000" b="1">
                <a:solidFill>
                  <a:srgbClr val="0000FF"/>
                </a:solidFill>
                <a:latin typeface="Arial"/>
                <a:cs typeface="Times New Roman" pitchFamily="18" charset="0"/>
              </a:endParaRPr>
            </a:p>
          </p:txBody>
        </p:sp>
        <p:pic>
          <p:nvPicPr>
            <p:cNvPr id="26"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789698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35" presetClass="emph" presetSubtype="0" repeatCount="3000" fill="hold" nodeType="afterEffect">
                                  <p:stCondLst>
                                    <p:cond delay="0"/>
                                  </p:stCondLst>
                                  <p:childTnLst>
                                    <p:anim calcmode="discrete" valueType="str">
                                      <p:cBhvr>
                                        <p:cTn id="11" dur="5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0" y="0"/>
            <a:ext cx="9144000" cy="5143500"/>
            <a:chOff x="0" y="0"/>
            <a:chExt cx="9144000" cy="5143500"/>
          </a:xfrm>
        </p:grpSpPr>
        <p:grpSp>
          <p:nvGrpSpPr>
            <p:cNvPr id="22" name="Group 21"/>
            <p:cNvGrpSpPr/>
            <p:nvPr/>
          </p:nvGrpSpPr>
          <p:grpSpPr>
            <a:xfrm>
              <a:off x="0" y="49694"/>
              <a:ext cx="9144000" cy="486428"/>
              <a:chOff x="0" y="49694"/>
              <a:chExt cx="9144000" cy="486428"/>
            </a:xfrm>
          </p:grpSpPr>
          <p:grpSp>
            <p:nvGrpSpPr>
              <p:cNvPr id="24" name="Group 23"/>
              <p:cNvGrpSpPr/>
              <p:nvPr/>
            </p:nvGrpSpPr>
            <p:grpSpPr>
              <a:xfrm>
                <a:off x="0" y="49694"/>
                <a:ext cx="9144000" cy="486428"/>
                <a:chOff x="0" y="49694"/>
                <a:chExt cx="9144000" cy="486428"/>
              </a:xfrm>
            </p:grpSpPr>
            <p:sp>
              <p:nvSpPr>
                <p:cNvPr id="26" name="Rectangle 25"/>
                <p:cNvSpPr/>
                <p:nvPr/>
              </p:nvSpPr>
              <p:spPr>
                <a:xfrm>
                  <a:off x="0" y="49694"/>
                  <a:ext cx="9144000" cy="486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 Box 30"/>
              <p:cNvSpPr txBox="1">
                <a:spLocks noChangeArrowheads="1"/>
              </p:cNvSpPr>
              <p:nvPr/>
            </p:nvSpPr>
            <p:spPr bwMode="auto">
              <a:xfrm>
                <a:off x="0" y="5306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latin typeface="Times New Roman" pitchFamily="18" charset="0"/>
                    <a:cs typeface="Times New Roman" pitchFamily="18" charset="0"/>
                  </a:rPr>
                  <a:t>Hoạt động 2: </a:t>
                </a:r>
                <a:r>
                  <a:rPr lang="en-US" sz="2400" b="1" smtClean="0">
                    <a:solidFill>
                      <a:srgbClr val="FF0000"/>
                    </a:solidFill>
                    <a:latin typeface="Arial" pitchFamily="34" charset="0"/>
                    <a:cs typeface="Arial" pitchFamily="34" charset="0"/>
                  </a:rPr>
                  <a:t>Phương pháp tách các chất ra khỏi dung dịch</a:t>
                </a:r>
                <a:endParaRPr lang="en-US" sz="2400" b="1">
                  <a:solidFill>
                    <a:srgbClr val="FF0000"/>
                  </a:solidFill>
                  <a:latin typeface="Arial" pitchFamily="34" charset="0"/>
                  <a:cs typeface="Arial" pitchFamily="34" charset="0"/>
                </a:endParaRPr>
              </a:p>
            </p:txBody>
          </p:sp>
        </p:grpSp>
        <p:sp>
          <p:nvSpPr>
            <p:cNvPr id="23"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sp>
        <p:nvSpPr>
          <p:cNvPr id="35" name="Text Box 30"/>
          <p:cNvSpPr txBox="1">
            <a:spLocks noChangeArrowheads="1"/>
          </p:cNvSpPr>
          <p:nvPr/>
        </p:nvSpPr>
        <p:spPr bwMode="auto">
          <a:xfrm>
            <a:off x="76200" y="600730"/>
            <a:ext cx="4191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0"/>
              </a:spcBef>
            </a:pPr>
            <a:r>
              <a:rPr lang="en-US" sz="2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600" b="1" smtClean="0">
                <a:solidFill>
                  <a:srgbClr val="FF0000"/>
                </a:solidFill>
                <a:latin typeface="Times New Roman" pitchFamily="18" charset="0"/>
                <a:cs typeface="Times New Roman" pitchFamily="18" charset="0"/>
              </a:rPr>
              <a:t> Thực hành thí nghiệm:</a:t>
            </a:r>
            <a:endParaRPr lang="en-US" sz="2600" b="1">
              <a:solidFill>
                <a:srgbClr val="FF0000"/>
              </a:solidFill>
              <a:latin typeface="Times New Roman" pitchFamily="18" charset="0"/>
              <a:cs typeface="Times New Roman" pitchFamily="18" charset="0"/>
            </a:endParaRPr>
          </a:p>
        </p:txBody>
      </p:sp>
      <p:sp>
        <p:nvSpPr>
          <p:cNvPr id="45" name="Text Box 5"/>
          <p:cNvSpPr txBox="1">
            <a:spLocks noChangeArrowheads="1"/>
          </p:cNvSpPr>
          <p:nvPr/>
        </p:nvSpPr>
        <p:spPr bwMode="auto">
          <a:xfrm>
            <a:off x="279400" y="1164907"/>
            <a:ext cx="19939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600" b="1" smtClean="0">
                <a:solidFill>
                  <a:srgbClr val="005800"/>
                </a:solidFill>
                <a:latin typeface="Times New Roman" pitchFamily="18" charset="0"/>
                <a:cs typeface="Times New Roman" pitchFamily="18" charset="0"/>
              </a:rPr>
              <a:t>* Vật liệu:</a:t>
            </a:r>
            <a:endParaRPr lang="en-US" sz="2600" b="1">
              <a:latin typeface="Times New Roman" pitchFamily="18" charset="0"/>
              <a:cs typeface="Times New Roman" pitchFamily="18" charset="0"/>
            </a:endParaRPr>
          </a:p>
        </p:txBody>
      </p:sp>
      <p:sp>
        <p:nvSpPr>
          <p:cNvPr id="54" name="Text Box 5"/>
          <p:cNvSpPr txBox="1">
            <a:spLocks noChangeArrowheads="1"/>
          </p:cNvSpPr>
          <p:nvPr/>
        </p:nvSpPr>
        <p:spPr bwMode="auto">
          <a:xfrm>
            <a:off x="295275" y="1774507"/>
            <a:ext cx="30575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600" b="1" smtClean="0">
                <a:solidFill>
                  <a:srgbClr val="005800"/>
                </a:solidFill>
                <a:latin typeface="Times New Roman" pitchFamily="18" charset="0"/>
                <a:cs typeface="Times New Roman" pitchFamily="18" charset="0"/>
              </a:rPr>
              <a:t>* Cách tiến hành:</a:t>
            </a:r>
            <a:endParaRPr lang="en-US" sz="2600" b="1">
              <a:solidFill>
                <a:srgbClr val="005800"/>
              </a:solidFill>
              <a:latin typeface="Times New Roman" pitchFamily="18" charset="0"/>
              <a:cs typeface="Times New Roman" pitchFamily="18" charset="0"/>
            </a:endParaRPr>
          </a:p>
        </p:txBody>
      </p:sp>
      <p:sp>
        <p:nvSpPr>
          <p:cNvPr id="55" name="Text Box 5"/>
          <p:cNvSpPr txBox="1">
            <a:spLocks noChangeArrowheads="1"/>
          </p:cNvSpPr>
          <p:nvPr/>
        </p:nvSpPr>
        <p:spPr bwMode="auto">
          <a:xfrm>
            <a:off x="1981200" y="1164907"/>
            <a:ext cx="4495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00" b="1" smtClean="0">
                <a:solidFill>
                  <a:srgbClr val="0000FF"/>
                </a:solidFill>
                <a:latin typeface="Times New Roman" pitchFamily="18" charset="0"/>
                <a:cs typeface="Times New Roman" pitchFamily="18" charset="0"/>
              </a:rPr>
              <a:t>Dung dịch nước muối đun sôi.</a:t>
            </a:r>
            <a:endParaRPr lang="en-US" sz="2600" b="1">
              <a:solidFill>
                <a:srgbClr val="0000FF"/>
              </a:solidFill>
              <a:latin typeface="Times New Roman" pitchFamily="18" charset="0"/>
              <a:cs typeface="Times New Roman" pitchFamily="18" charset="0"/>
            </a:endParaRPr>
          </a:p>
        </p:txBody>
      </p:sp>
      <p:sp>
        <p:nvSpPr>
          <p:cNvPr id="56" name="Text Box 8"/>
          <p:cNvSpPr txBox="1">
            <a:spLocks noChangeArrowheads="1"/>
          </p:cNvSpPr>
          <p:nvPr/>
        </p:nvSpPr>
        <p:spPr bwMode="auto">
          <a:xfrm>
            <a:off x="533401" y="2266950"/>
            <a:ext cx="48767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en-US" altLang="en-US" sz="2600" b="1" smtClean="0">
                <a:solidFill>
                  <a:srgbClr val="0000FF"/>
                </a:solidFill>
                <a:cs typeface="Times New Roman" pitchFamily="18" charset="0"/>
              </a:rPr>
              <a:t>- </a:t>
            </a:r>
            <a:r>
              <a:rPr lang="en-US" altLang="en-US" sz="2600" b="1">
                <a:solidFill>
                  <a:srgbClr val="0000FF"/>
                </a:solidFill>
                <a:cs typeface="Times New Roman" pitchFamily="18" charset="0"/>
              </a:rPr>
              <a:t>Rót nước muối đun sôi vào cốc</a:t>
            </a:r>
            <a:r>
              <a:rPr lang="en-US" altLang="en-US" sz="2600" b="1" smtClean="0">
                <a:solidFill>
                  <a:srgbClr val="0000FF"/>
                </a:solidFill>
                <a:cs typeface="Times New Roman" pitchFamily="18" charset="0"/>
              </a:rPr>
              <a:t>.</a:t>
            </a:r>
            <a:endParaRPr lang="en-US" altLang="en-US" sz="2600" b="1">
              <a:solidFill>
                <a:srgbClr val="0000FF"/>
              </a:solidFill>
              <a:cs typeface="Times New Roman" pitchFamily="18" charset="0"/>
            </a:endParaRPr>
          </a:p>
        </p:txBody>
      </p:sp>
      <p:sp>
        <p:nvSpPr>
          <p:cNvPr id="57" name="Text Box 8"/>
          <p:cNvSpPr txBox="1">
            <a:spLocks noChangeArrowheads="1"/>
          </p:cNvSpPr>
          <p:nvPr/>
        </p:nvSpPr>
        <p:spPr bwMode="auto">
          <a:xfrm>
            <a:off x="533400" y="2745998"/>
            <a:ext cx="84677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en-US" altLang="en-US" sz="2600" b="1" smtClean="0">
                <a:solidFill>
                  <a:srgbClr val="0000FF"/>
                </a:solidFill>
                <a:cs typeface="Times New Roman" pitchFamily="18" charset="0"/>
              </a:rPr>
              <a:t>- Úp </a:t>
            </a:r>
            <a:r>
              <a:rPr lang="en-US" altLang="en-US" sz="2600" b="1">
                <a:solidFill>
                  <a:srgbClr val="0000FF"/>
                </a:solidFill>
                <a:cs typeface="Times New Roman" pitchFamily="18" charset="0"/>
              </a:rPr>
              <a:t>đĩa lên miệng cốc nước muối nóng, quan sát quá trình làm thí nghiệm xem có hiện tượng gì xảy ra</a:t>
            </a:r>
            <a:r>
              <a:rPr lang="en-US" altLang="en-US" sz="2600" b="1" smtClean="0">
                <a:solidFill>
                  <a:srgbClr val="0000FF"/>
                </a:solidFill>
                <a:cs typeface="Times New Roman" pitchFamily="18" charset="0"/>
              </a:rPr>
              <a:t>?</a:t>
            </a:r>
            <a:endParaRPr lang="en-US" altLang="en-US" sz="2600" b="1">
              <a:solidFill>
                <a:srgbClr val="0000FF"/>
              </a:solidFill>
              <a:cs typeface="Times New Roman" pitchFamily="18" charset="0"/>
            </a:endParaRPr>
          </a:p>
        </p:txBody>
      </p:sp>
      <p:sp>
        <p:nvSpPr>
          <p:cNvPr id="58" name="Text Box 8"/>
          <p:cNvSpPr txBox="1">
            <a:spLocks noChangeArrowheads="1"/>
          </p:cNvSpPr>
          <p:nvPr/>
        </p:nvSpPr>
        <p:spPr bwMode="auto">
          <a:xfrm>
            <a:off x="533401" y="3603307"/>
            <a:ext cx="53435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en-US" altLang="en-US" sz="2600" b="1" smtClean="0">
                <a:solidFill>
                  <a:srgbClr val="0000FF"/>
                </a:solidFill>
                <a:cs typeface="Times New Roman" pitchFamily="18" charset="0"/>
              </a:rPr>
              <a:t>- Sau </a:t>
            </a:r>
            <a:r>
              <a:rPr lang="en-US" altLang="en-US" sz="2600" b="1">
                <a:solidFill>
                  <a:srgbClr val="0000FF"/>
                </a:solidFill>
                <a:cs typeface="Times New Roman" pitchFamily="18" charset="0"/>
              </a:rPr>
              <a:t>khoảng 1 phút nhấc đĩa ra</a:t>
            </a:r>
            <a:r>
              <a:rPr lang="en-US" altLang="en-US" sz="2600" b="1" smtClean="0">
                <a:solidFill>
                  <a:srgbClr val="0000FF"/>
                </a:solidFill>
                <a:cs typeface="Times New Roman" pitchFamily="18" charset="0"/>
              </a:rPr>
              <a:t>.</a:t>
            </a:r>
            <a:endParaRPr lang="en-US" altLang="en-US" sz="2600" b="1">
              <a:solidFill>
                <a:srgbClr val="0000FF"/>
              </a:solidFill>
              <a:cs typeface="Times New Roman" pitchFamily="18" charset="0"/>
            </a:endParaRPr>
          </a:p>
        </p:txBody>
      </p:sp>
      <p:sp>
        <p:nvSpPr>
          <p:cNvPr id="59" name="Text Box 8"/>
          <p:cNvSpPr txBox="1">
            <a:spLocks noChangeArrowheads="1"/>
          </p:cNvSpPr>
          <p:nvPr/>
        </p:nvSpPr>
        <p:spPr bwMode="auto">
          <a:xfrm>
            <a:off x="533401" y="4117598"/>
            <a:ext cx="82391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en-US" altLang="en-US" sz="2600" b="1" smtClean="0">
                <a:solidFill>
                  <a:srgbClr val="0000FF"/>
                </a:solidFill>
                <a:cs typeface="Times New Roman" pitchFamily="18" charset="0"/>
              </a:rPr>
              <a:t>- Rồi </a:t>
            </a:r>
            <a:r>
              <a:rPr lang="en-US" altLang="en-US" sz="2600" b="1">
                <a:solidFill>
                  <a:srgbClr val="0000FF"/>
                </a:solidFill>
                <a:cs typeface="Times New Roman" pitchFamily="18" charset="0"/>
              </a:rPr>
              <a:t>nếm thử những giọt nước trên mặt đĩa và nước ở trong cốc rồi ghi nhận xét vào phiếu bài tập theo câu hỏi.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604974"/>
            <a:ext cx="1752600" cy="21047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5265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circle(in)">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circle(in)">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left)">
                                      <p:cBhvr>
                                        <p:cTn id="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54" grpId="0"/>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0" y="0"/>
            <a:ext cx="9144000" cy="5143500"/>
            <a:chOff x="0" y="0"/>
            <a:chExt cx="9144000" cy="5143500"/>
          </a:xfrm>
        </p:grpSpPr>
        <p:grpSp>
          <p:nvGrpSpPr>
            <p:cNvPr id="22" name="Group 21"/>
            <p:cNvGrpSpPr/>
            <p:nvPr/>
          </p:nvGrpSpPr>
          <p:grpSpPr>
            <a:xfrm>
              <a:off x="0" y="49694"/>
              <a:ext cx="9144000" cy="486428"/>
              <a:chOff x="0" y="49694"/>
              <a:chExt cx="9144000" cy="486428"/>
            </a:xfrm>
          </p:grpSpPr>
          <p:grpSp>
            <p:nvGrpSpPr>
              <p:cNvPr id="24" name="Group 23"/>
              <p:cNvGrpSpPr/>
              <p:nvPr/>
            </p:nvGrpSpPr>
            <p:grpSpPr>
              <a:xfrm>
                <a:off x="0" y="49694"/>
                <a:ext cx="9144000" cy="486428"/>
                <a:chOff x="0" y="49694"/>
                <a:chExt cx="9144000" cy="486428"/>
              </a:xfrm>
            </p:grpSpPr>
            <p:sp>
              <p:nvSpPr>
                <p:cNvPr id="26" name="Rectangle 25"/>
                <p:cNvSpPr/>
                <p:nvPr/>
              </p:nvSpPr>
              <p:spPr>
                <a:xfrm>
                  <a:off x="0" y="49694"/>
                  <a:ext cx="9144000" cy="486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 Box 30"/>
              <p:cNvSpPr txBox="1">
                <a:spLocks noChangeArrowheads="1"/>
              </p:cNvSpPr>
              <p:nvPr/>
            </p:nvSpPr>
            <p:spPr bwMode="auto">
              <a:xfrm>
                <a:off x="0" y="5306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latin typeface="Times New Roman" pitchFamily="18" charset="0"/>
                    <a:cs typeface="Times New Roman" pitchFamily="18" charset="0"/>
                  </a:rPr>
                  <a:t>Hoạt động 2: </a:t>
                </a:r>
                <a:r>
                  <a:rPr lang="en-US" sz="2400" b="1" smtClean="0">
                    <a:solidFill>
                      <a:srgbClr val="FF0000"/>
                    </a:solidFill>
                    <a:latin typeface="Arial" pitchFamily="34" charset="0"/>
                    <a:cs typeface="Arial" pitchFamily="34" charset="0"/>
                  </a:rPr>
                  <a:t>Phương pháp tách các chất ra khỏi dung dịch</a:t>
                </a:r>
                <a:endParaRPr lang="en-US" sz="2400" b="1">
                  <a:solidFill>
                    <a:srgbClr val="FF0000"/>
                  </a:solidFill>
                  <a:latin typeface="Arial" pitchFamily="34" charset="0"/>
                  <a:cs typeface="Arial" pitchFamily="34" charset="0"/>
                </a:endParaRPr>
              </a:p>
            </p:txBody>
          </p:sp>
        </p:grpSp>
        <p:sp>
          <p:nvSpPr>
            <p:cNvPr id="23"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sp>
        <p:nvSpPr>
          <p:cNvPr id="18" name="Text Box 30"/>
          <p:cNvSpPr txBox="1">
            <a:spLocks noChangeArrowheads="1"/>
          </p:cNvSpPr>
          <p:nvPr/>
        </p:nvSpPr>
        <p:spPr bwMode="auto">
          <a:xfrm>
            <a:off x="206375" y="514350"/>
            <a:ext cx="2270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0"/>
              </a:spcBef>
            </a:pPr>
            <a:r>
              <a:rPr lang="en-US" sz="2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800" b="1" smtClean="0">
                <a:solidFill>
                  <a:srgbClr val="FF0000"/>
                </a:solidFill>
                <a:latin typeface="Times New Roman" pitchFamily="18" charset="0"/>
                <a:cs typeface="Times New Roman" pitchFamily="18" charset="0"/>
              </a:rPr>
              <a:t> Nhận xét:</a:t>
            </a:r>
            <a:endParaRPr lang="en-US" sz="2800" b="1">
              <a:solidFill>
                <a:srgbClr val="FF0000"/>
              </a:solidFill>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365633905"/>
              </p:ext>
            </p:extLst>
          </p:nvPr>
        </p:nvGraphicFramePr>
        <p:xfrm>
          <a:off x="247650" y="1047750"/>
          <a:ext cx="8686800" cy="3048000"/>
        </p:xfrm>
        <a:graphic>
          <a:graphicData uri="http://schemas.openxmlformats.org/drawingml/2006/table">
            <a:tbl>
              <a:tblPr firstRow="1" bandRow="1">
                <a:tableStyleId>{5C22544A-7EE6-4342-B048-85BDC9FD1C3A}</a:tableStyleId>
              </a:tblPr>
              <a:tblGrid>
                <a:gridCol w="4095750"/>
                <a:gridCol w="4591050"/>
              </a:tblGrid>
              <a:tr h="381000">
                <a:tc>
                  <a:txBody>
                    <a:bodyPr/>
                    <a:lstStyle/>
                    <a:p>
                      <a:endParaRPr lang="en-US">
                        <a:solidFill>
                          <a:srgbClr val="00580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rgbClr val="FF9900"/>
                    </a:solidFill>
                  </a:tcPr>
                </a:tc>
                <a:tc>
                  <a:txBody>
                    <a:bodyPr/>
                    <a:lstStyle/>
                    <a:p>
                      <a:endParaRPr lang="en-US">
                        <a:solidFill>
                          <a:srgbClr val="00580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rgbClr val="FF9900"/>
                    </a:solidFill>
                  </a:tcPr>
                </a:tc>
              </a:tr>
              <a:tr h="762000">
                <a:tc>
                  <a:txBody>
                    <a:bodyPr/>
                    <a:lstStyle/>
                    <a:p>
                      <a:endParaRPr lang="en-US">
                        <a:solidFill>
                          <a:srgbClr val="00B0F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4">
                        <a:lumMod val="20000"/>
                        <a:lumOff val="80000"/>
                      </a:schemeClr>
                    </a:solidFill>
                  </a:tcPr>
                </a:tc>
                <a:tc>
                  <a:txBody>
                    <a:bodyPr/>
                    <a:lstStyle/>
                    <a:p>
                      <a:endParaRPr lang="en-US">
                        <a:solidFill>
                          <a:srgbClr val="00B0F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4">
                        <a:lumMod val="20000"/>
                        <a:lumOff val="80000"/>
                      </a:schemeClr>
                    </a:solidFill>
                  </a:tcPr>
                </a:tc>
              </a:tr>
              <a:tr h="762000">
                <a:tc>
                  <a:txBody>
                    <a:bodyPr/>
                    <a:lstStyle/>
                    <a:p>
                      <a:endParaRPr lang="en-US">
                        <a:solidFill>
                          <a:srgbClr val="00B0F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4">
                        <a:lumMod val="20000"/>
                        <a:lumOff val="80000"/>
                      </a:schemeClr>
                    </a:solidFill>
                  </a:tcPr>
                </a:tc>
                <a:tc>
                  <a:txBody>
                    <a:bodyPr/>
                    <a:lstStyle/>
                    <a:p>
                      <a:endParaRPr lang="en-US">
                        <a:solidFill>
                          <a:srgbClr val="00B0F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4">
                        <a:lumMod val="20000"/>
                        <a:lumOff val="80000"/>
                      </a:schemeClr>
                    </a:solidFill>
                  </a:tcPr>
                </a:tc>
              </a:tr>
              <a:tr h="1143000">
                <a:tc>
                  <a:txBody>
                    <a:bodyPr/>
                    <a:lstStyle/>
                    <a:p>
                      <a:endParaRPr lang="en-US">
                        <a:solidFill>
                          <a:srgbClr val="00B0F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4">
                        <a:lumMod val="20000"/>
                        <a:lumOff val="80000"/>
                      </a:schemeClr>
                    </a:solidFill>
                  </a:tcPr>
                </a:tc>
                <a:tc>
                  <a:txBody>
                    <a:bodyPr/>
                    <a:lstStyle/>
                    <a:p>
                      <a:endParaRPr lang="en-US">
                        <a:solidFill>
                          <a:srgbClr val="00B0F0"/>
                        </a:solidFill>
                      </a:endParaRPr>
                    </a:p>
                  </a:txBody>
                  <a:tcP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20" name="Text Box 7"/>
          <p:cNvSpPr txBox="1">
            <a:spLocks noChangeArrowheads="1"/>
          </p:cNvSpPr>
          <p:nvPr/>
        </p:nvSpPr>
        <p:spPr bwMode="auto">
          <a:xfrm>
            <a:off x="1579562" y="1037570"/>
            <a:ext cx="152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smtClean="0">
                <a:latin typeface="Arial" pitchFamily="34" charset="0"/>
                <a:cs typeface="Arial" pitchFamily="34" charset="0"/>
              </a:rPr>
              <a:t>Câu hỏi</a:t>
            </a:r>
            <a:endParaRPr lang="en-US" sz="2200" b="1">
              <a:latin typeface="Arial" pitchFamily="34" charset="0"/>
              <a:cs typeface="Arial" pitchFamily="34" charset="0"/>
            </a:endParaRPr>
          </a:p>
        </p:txBody>
      </p:sp>
      <p:sp>
        <p:nvSpPr>
          <p:cNvPr id="21" name="Text Box 7"/>
          <p:cNvSpPr txBox="1">
            <a:spLocks noChangeArrowheads="1"/>
          </p:cNvSpPr>
          <p:nvPr/>
        </p:nvSpPr>
        <p:spPr bwMode="auto">
          <a:xfrm>
            <a:off x="6019800" y="1037570"/>
            <a:ext cx="167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smtClean="0">
                <a:latin typeface="Arial" pitchFamily="34" charset="0"/>
                <a:cs typeface="Arial" pitchFamily="34" charset="0"/>
              </a:rPr>
              <a:t>Trả lời</a:t>
            </a:r>
            <a:endParaRPr lang="en-US" sz="2200" b="1">
              <a:latin typeface="Arial" pitchFamily="34" charset="0"/>
              <a:cs typeface="Arial" pitchFamily="34" charset="0"/>
            </a:endParaRPr>
          </a:p>
        </p:txBody>
      </p:sp>
      <p:sp>
        <p:nvSpPr>
          <p:cNvPr id="29" name="Text Box 7"/>
          <p:cNvSpPr txBox="1">
            <a:spLocks noChangeArrowheads="1"/>
          </p:cNvSpPr>
          <p:nvPr/>
        </p:nvSpPr>
        <p:spPr bwMode="auto">
          <a:xfrm>
            <a:off x="238125" y="1352550"/>
            <a:ext cx="4029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smtClean="0">
                <a:solidFill>
                  <a:srgbClr val="0000FF"/>
                </a:solidFill>
              </a:rPr>
              <a:t>1. Hiện tượng gì xảy ra trên mặt đĩa?</a:t>
            </a:r>
            <a:endParaRPr lang="en-US" b="1">
              <a:solidFill>
                <a:srgbClr val="0000FF"/>
              </a:solidFill>
            </a:endParaRPr>
          </a:p>
        </p:txBody>
      </p:sp>
      <p:sp>
        <p:nvSpPr>
          <p:cNvPr id="31" name="Text Box 7"/>
          <p:cNvSpPr txBox="1">
            <a:spLocks noChangeArrowheads="1"/>
          </p:cNvSpPr>
          <p:nvPr/>
        </p:nvSpPr>
        <p:spPr bwMode="auto">
          <a:xfrm>
            <a:off x="228600" y="211455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smtClean="0">
                <a:solidFill>
                  <a:srgbClr val="0000FF"/>
                </a:solidFill>
              </a:rPr>
              <a:t>2. Vì </a:t>
            </a:r>
            <a:r>
              <a:rPr lang="en-US" b="1">
                <a:solidFill>
                  <a:srgbClr val="0000FF"/>
                </a:solidFill>
              </a:rPr>
              <a:t>sao trên mặt đĩa lại có những giọt </a:t>
            </a:r>
            <a:r>
              <a:rPr lang="en-US" b="1" smtClean="0">
                <a:solidFill>
                  <a:srgbClr val="0000FF"/>
                </a:solidFill>
              </a:rPr>
              <a:t>nước ?</a:t>
            </a:r>
            <a:endParaRPr lang="en-US" b="1">
              <a:solidFill>
                <a:srgbClr val="0000FF"/>
              </a:solidFill>
            </a:endParaRPr>
          </a:p>
        </p:txBody>
      </p:sp>
      <p:sp>
        <p:nvSpPr>
          <p:cNvPr id="33" name="Text Box 7"/>
          <p:cNvSpPr txBox="1">
            <a:spLocks noChangeArrowheads="1"/>
          </p:cNvSpPr>
          <p:nvPr/>
        </p:nvSpPr>
        <p:spPr bwMode="auto">
          <a:xfrm>
            <a:off x="4343400" y="1352550"/>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smtClean="0">
                <a:solidFill>
                  <a:srgbClr val="0000FF"/>
                </a:solidFill>
              </a:rPr>
              <a:t>- Trên măt đĩa có những giọt nước đọng.</a:t>
            </a:r>
            <a:endParaRPr lang="en-US" b="1">
              <a:solidFill>
                <a:srgbClr val="0000FF"/>
              </a:solidFill>
            </a:endParaRPr>
          </a:p>
        </p:txBody>
      </p:sp>
      <p:sp>
        <p:nvSpPr>
          <p:cNvPr id="34" name="Text Box 7"/>
          <p:cNvSpPr txBox="1">
            <a:spLocks noChangeArrowheads="1"/>
          </p:cNvSpPr>
          <p:nvPr/>
        </p:nvSpPr>
        <p:spPr bwMode="auto">
          <a:xfrm>
            <a:off x="206374" y="2876550"/>
            <a:ext cx="40608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smtClean="0">
                <a:solidFill>
                  <a:srgbClr val="0000FF"/>
                </a:solidFill>
              </a:rPr>
              <a:t>3. Những </a:t>
            </a:r>
            <a:r>
              <a:rPr lang="en-US" b="1">
                <a:solidFill>
                  <a:srgbClr val="0000FF"/>
                </a:solidFill>
              </a:rPr>
              <a:t>giọt </a:t>
            </a:r>
            <a:r>
              <a:rPr lang="en-US" b="1" smtClean="0">
                <a:solidFill>
                  <a:srgbClr val="0000FF"/>
                </a:solidFill>
              </a:rPr>
              <a:t>nước đọng trên đĩa sẽ có vị như thế nào ?</a:t>
            </a:r>
            <a:endParaRPr lang="en-US" b="1">
              <a:solidFill>
                <a:srgbClr val="0000FF"/>
              </a:solidFill>
            </a:endParaRPr>
          </a:p>
        </p:txBody>
      </p:sp>
      <p:sp>
        <p:nvSpPr>
          <p:cNvPr id="36" name="Text Box 7"/>
          <p:cNvSpPr txBox="1">
            <a:spLocks noChangeArrowheads="1"/>
          </p:cNvSpPr>
          <p:nvPr/>
        </p:nvSpPr>
        <p:spPr bwMode="auto">
          <a:xfrm>
            <a:off x="4343400" y="2114550"/>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smtClean="0">
                <a:solidFill>
                  <a:srgbClr val="0000FF"/>
                </a:solidFill>
              </a:rPr>
              <a:t>- Là do nước nóng bốc hơi, gặp không khí lạnh sẽ ngưng tụ lại.</a:t>
            </a:r>
            <a:endParaRPr lang="en-US" b="1">
              <a:solidFill>
                <a:srgbClr val="0000FF"/>
              </a:solidFill>
            </a:endParaRPr>
          </a:p>
        </p:txBody>
      </p:sp>
      <p:sp>
        <p:nvSpPr>
          <p:cNvPr id="37" name="Text Box 7"/>
          <p:cNvSpPr txBox="1">
            <a:spLocks noChangeArrowheads="1"/>
          </p:cNvSpPr>
          <p:nvPr/>
        </p:nvSpPr>
        <p:spPr bwMode="auto">
          <a:xfrm>
            <a:off x="4343400" y="287655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solidFill>
                  <a:srgbClr val="0000FF"/>
                </a:solidFill>
              </a:rPr>
              <a:t>- Những giọt nước đọng trên </a:t>
            </a:r>
            <a:r>
              <a:rPr lang="en-US" b="1" smtClean="0">
                <a:solidFill>
                  <a:srgbClr val="0000FF"/>
                </a:solidFill>
              </a:rPr>
              <a:t>đĩa không có vị mặn như nước muối ở trong cốc.</a:t>
            </a:r>
            <a:endParaRPr lang="en-US" b="1">
              <a:solidFill>
                <a:srgbClr val="0000FF"/>
              </a:solidFill>
            </a:endParaRPr>
          </a:p>
        </p:txBody>
      </p:sp>
      <p:sp>
        <p:nvSpPr>
          <p:cNvPr id="38" name="Text Box 7"/>
          <p:cNvSpPr txBox="1">
            <a:spLocks noChangeArrowheads="1"/>
          </p:cNvSpPr>
          <p:nvPr/>
        </p:nvSpPr>
        <p:spPr bwMode="auto">
          <a:xfrm>
            <a:off x="53974" y="4117598"/>
            <a:ext cx="909002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500" b="1"/>
              <a:t>- </a:t>
            </a:r>
            <a:r>
              <a:rPr lang="en-US" sz="2500" b="1" smtClean="0"/>
              <a:t>Làm cho nước trong dung dịch bay hơi hết, ta sẽ thu được muối.</a:t>
            </a:r>
            <a:endParaRPr lang="en-US" sz="2500" b="1"/>
          </a:p>
        </p:txBody>
      </p:sp>
      <p:grpSp>
        <p:nvGrpSpPr>
          <p:cNvPr id="28" name="Group 27"/>
          <p:cNvGrpSpPr/>
          <p:nvPr/>
        </p:nvGrpSpPr>
        <p:grpSpPr>
          <a:xfrm>
            <a:off x="1676400" y="4563129"/>
            <a:ext cx="6400800" cy="523221"/>
            <a:chOff x="1524000" y="3700127"/>
            <a:chExt cx="6400800" cy="713448"/>
          </a:xfrm>
        </p:grpSpPr>
        <p:sp>
          <p:nvSpPr>
            <p:cNvPr id="30" name="Rounded Rectangle 29"/>
            <p:cNvSpPr/>
            <p:nvPr/>
          </p:nvSpPr>
          <p:spPr>
            <a:xfrm>
              <a:off x="1614487" y="3738033"/>
              <a:ext cx="6310313" cy="675542"/>
            </a:xfrm>
            <a:prstGeom prst="roundRect">
              <a:avLst/>
            </a:prstGeom>
            <a:solidFill>
              <a:srgbClr val="FFFF00"/>
            </a:solidFill>
            <a:ln w="25400">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32" name="Rectangle 31"/>
            <p:cNvSpPr/>
            <p:nvPr/>
          </p:nvSpPr>
          <p:spPr>
            <a:xfrm>
              <a:off x="1524000" y="3700127"/>
              <a:ext cx="6400800" cy="713446"/>
            </a:xfrm>
            <a:prstGeom prst="rect">
              <a:avLst/>
            </a:prstGeom>
          </p:spPr>
          <p:txBody>
            <a:bodyPr wrap="square">
              <a:spAutoFit/>
            </a:bodyPr>
            <a:lstStyle/>
            <a:p>
              <a:pPr algn="ctr"/>
              <a:r>
                <a:rPr lang="en-US" sz="2800" b="1" smtClean="0">
                  <a:solidFill>
                    <a:srgbClr val="FF0000"/>
                  </a:solidFill>
                  <a:latin typeface="Arial" pitchFamily="34" charset="0"/>
                  <a:cs typeface="Arial" pitchFamily="34" charset="0"/>
                </a:rPr>
                <a:t>Cách </a:t>
              </a:r>
              <a:r>
                <a:rPr lang="en-US" sz="2800" b="1">
                  <a:solidFill>
                    <a:srgbClr val="FF0000"/>
                  </a:solidFill>
                  <a:latin typeface="Arial" pitchFamily="34" charset="0"/>
                  <a:cs typeface="Arial" pitchFamily="34" charset="0"/>
                </a:rPr>
                <a:t>làm đó được gọi là </a:t>
              </a:r>
              <a:r>
                <a:rPr lang="en-US" sz="2800" b="1">
                  <a:solidFill>
                    <a:srgbClr val="FF0000"/>
                  </a:solidFill>
                  <a:latin typeface="Arial" pitchFamily="34" charset="0"/>
                  <a:cs typeface="Arial" pitchFamily="34" charset="0"/>
                </a:rPr>
                <a:t>chưng </a:t>
              </a:r>
              <a:r>
                <a:rPr lang="en-US" sz="2800" b="1" smtClean="0">
                  <a:solidFill>
                    <a:srgbClr val="FF0000"/>
                  </a:solidFill>
                  <a:latin typeface="Arial" pitchFamily="34" charset="0"/>
                  <a:cs typeface="Arial" pitchFamily="34" charset="0"/>
                </a:rPr>
                <a:t>cất</a:t>
              </a: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grpSp>
      <p:sp>
        <p:nvSpPr>
          <p:cNvPr id="2" name="Striped Right Arrow 1"/>
          <p:cNvSpPr/>
          <p:nvPr/>
        </p:nvSpPr>
        <p:spPr>
          <a:xfrm>
            <a:off x="1066800" y="4552950"/>
            <a:ext cx="512762" cy="609600"/>
          </a:xfrm>
          <a:prstGeom prst="striped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885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repeatCount="200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par>
                          <p:cTn id="63" fill="hold">
                            <p:stCondLst>
                              <p:cond delay="1000"/>
                            </p:stCondLst>
                            <p:childTnLst>
                              <p:par>
                                <p:cTn id="64" presetID="16" presetClass="entr" presetSubtype="21"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inVertical)">
                                      <p:cBhvr>
                                        <p:cTn id="66" dur="500"/>
                                        <p:tgtEl>
                                          <p:spTgt spid="28"/>
                                        </p:tgtEl>
                                      </p:cBhvr>
                                    </p:animEffect>
                                  </p:childTnLst>
                                  <p:subTnLst>
                                    <p:audio>
                                      <p:cMediaNode>
                                        <p:cTn display="0" masterRel="sameClick">
                                          <p:stCondLst>
                                            <p:cond evt="begin" delay="0">
                                              <p:tn val="64"/>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9" grpId="0"/>
      <p:bldP spid="31" grpId="0"/>
      <p:bldP spid="33" grpId="0"/>
      <p:bldP spid="34" grpId="0"/>
      <p:bldP spid="36" grpId="0"/>
      <p:bldP spid="37" grpId="0"/>
      <p:bldP spid="38"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0" y="0"/>
            <a:ext cx="9144000" cy="5143500"/>
            <a:chOff x="0" y="0"/>
            <a:chExt cx="9144000" cy="5143500"/>
          </a:xfrm>
        </p:grpSpPr>
        <p:grpSp>
          <p:nvGrpSpPr>
            <p:cNvPr id="22" name="Group 21"/>
            <p:cNvGrpSpPr/>
            <p:nvPr/>
          </p:nvGrpSpPr>
          <p:grpSpPr>
            <a:xfrm>
              <a:off x="0" y="49694"/>
              <a:ext cx="9144000" cy="486428"/>
              <a:chOff x="0" y="49694"/>
              <a:chExt cx="9144000" cy="486428"/>
            </a:xfrm>
          </p:grpSpPr>
          <p:grpSp>
            <p:nvGrpSpPr>
              <p:cNvPr id="24" name="Group 23"/>
              <p:cNvGrpSpPr/>
              <p:nvPr/>
            </p:nvGrpSpPr>
            <p:grpSpPr>
              <a:xfrm>
                <a:off x="0" y="49694"/>
                <a:ext cx="9144000" cy="486428"/>
                <a:chOff x="0" y="49694"/>
                <a:chExt cx="9144000" cy="486428"/>
              </a:xfrm>
            </p:grpSpPr>
            <p:sp>
              <p:nvSpPr>
                <p:cNvPr id="26" name="Rectangle 25"/>
                <p:cNvSpPr/>
                <p:nvPr/>
              </p:nvSpPr>
              <p:spPr>
                <a:xfrm>
                  <a:off x="0" y="49694"/>
                  <a:ext cx="9144000" cy="486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 Box 30"/>
              <p:cNvSpPr txBox="1">
                <a:spLocks noChangeArrowheads="1"/>
              </p:cNvSpPr>
              <p:nvPr/>
            </p:nvSpPr>
            <p:spPr bwMode="auto">
              <a:xfrm>
                <a:off x="0" y="5306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latin typeface="Times New Roman" pitchFamily="18" charset="0"/>
                    <a:cs typeface="Times New Roman" pitchFamily="18" charset="0"/>
                  </a:rPr>
                  <a:t>Hoạt động 2: </a:t>
                </a:r>
                <a:r>
                  <a:rPr lang="en-US" sz="2400" b="1" smtClean="0">
                    <a:solidFill>
                      <a:srgbClr val="FF0000"/>
                    </a:solidFill>
                    <a:latin typeface="Arial" pitchFamily="34" charset="0"/>
                    <a:cs typeface="Arial" pitchFamily="34" charset="0"/>
                  </a:rPr>
                  <a:t>Phương pháp tách các chất ra khỏi dung dịch</a:t>
                </a:r>
                <a:endParaRPr lang="en-US" sz="2400" b="1">
                  <a:solidFill>
                    <a:srgbClr val="FF0000"/>
                  </a:solidFill>
                  <a:latin typeface="Arial" pitchFamily="34" charset="0"/>
                  <a:cs typeface="Arial" pitchFamily="34" charset="0"/>
                </a:endParaRPr>
              </a:p>
            </p:txBody>
          </p:sp>
        </p:grpSp>
        <p:sp>
          <p:nvSpPr>
            <p:cNvPr id="23"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sp>
        <p:nvSpPr>
          <p:cNvPr id="18" name="Text Box 30"/>
          <p:cNvSpPr txBox="1">
            <a:spLocks noChangeArrowheads="1"/>
          </p:cNvSpPr>
          <p:nvPr/>
        </p:nvSpPr>
        <p:spPr bwMode="auto">
          <a:xfrm>
            <a:off x="206374" y="590550"/>
            <a:ext cx="70326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0"/>
              </a:spcBef>
            </a:pPr>
            <a:r>
              <a:rPr lang="en-US" sz="2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800" b="1" smtClean="0">
                <a:solidFill>
                  <a:srgbClr val="FF0000"/>
                </a:solidFill>
                <a:latin typeface="Times New Roman" pitchFamily="18" charset="0"/>
                <a:cs typeface="Times New Roman" pitchFamily="18" charset="0"/>
              </a:rPr>
              <a:t> </a:t>
            </a:r>
            <a:r>
              <a:rPr lang="en-US" sz="2800" b="1" smtClean="0">
                <a:latin typeface="Times New Roman" pitchFamily="18" charset="0"/>
                <a:cs typeface="Times New Roman" pitchFamily="18" charset="0"/>
              </a:rPr>
              <a:t>Quan sát tranh minh hoạ 3 trang 77 SGK.</a:t>
            </a:r>
            <a:endParaRPr lang="en-US" sz="2800" b="1">
              <a:latin typeface="Times New Roman" pitchFamily="18" charset="0"/>
              <a:cs typeface="Times New Roman" pitchFamily="18" charset="0"/>
            </a:endParaRPr>
          </a:p>
        </p:txBody>
      </p:sp>
      <p:sp>
        <p:nvSpPr>
          <p:cNvPr id="29" name="Text Box 7"/>
          <p:cNvSpPr txBox="1">
            <a:spLocks noChangeArrowheads="1"/>
          </p:cNvSpPr>
          <p:nvPr/>
        </p:nvSpPr>
        <p:spPr bwMode="auto">
          <a:xfrm>
            <a:off x="238125" y="1047750"/>
            <a:ext cx="7915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smtClean="0">
                <a:solidFill>
                  <a:srgbClr val="0000FF"/>
                </a:solidFill>
              </a:rPr>
              <a:t>Ta có thể tách các chất trong dung dịch bằng cách chưng cất.</a:t>
            </a:r>
            <a:endParaRPr lang="en-US" sz="2800" b="1">
              <a:solidFill>
                <a:srgbClr val="0000FF"/>
              </a:solidFill>
            </a:endParaRPr>
          </a:p>
        </p:txBody>
      </p:sp>
      <p:sp>
        <p:nvSpPr>
          <p:cNvPr id="31" name="Text Box 7"/>
          <p:cNvSpPr txBox="1">
            <a:spLocks noChangeArrowheads="1"/>
          </p:cNvSpPr>
          <p:nvPr/>
        </p:nvSpPr>
        <p:spPr bwMode="auto">
          <a:xfrm>
            <a:off x="247650" y="1972330"/>
            <a:ext cx="1209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smtClean="0">
                <a:solidFill>
                  <a:srgbClr val="006600"/>
                </a:solidFill>
              </a:rPr>
              <a:t>Ví dụ:</a:t>
            </a:r>
            <a:endParaRPr lang="en-US" sz="2800" b="1">
              <a:solidFill>
                <a:srgbClr val="006600"/>
              </a:solidFill>
            </a:endParaRPr>
          </a:p>
        </p:txBody>
      </p:sp>
      <p:sp>
        <p:nvSpPr>
          <p:cNvPr id="34" name="Text Box 7"/>
          <p:cNvSpPr txBox="1">
            <a:spLocks noChangeArrowheads="1"/>
          </p:cNvSpPr>
          <p:nvPr/>
        </p:nvSpPr>
        <p:spPr bwMode="auto">
          <a:xfrm>
            <a:off x="257175" y="2408694"/>
            <a:ext cx="4695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800" b="1" smtClean="0">
                <a:solidFill>
                  <a:srgbClr val="0000FF"/>
                </a:solidFill>
              </a:rPr>
              <a:t>- Đun </a:t>
            </a:r>
            <a:r>
              <a:rPr lang="en-US" sz="2800" b="1" smtClean="0">
                <a:solidFill>
                  <a:srgbClr val="0000FF"/>
                </a:solidFill>
              </a:rPr>
              <a:t>nóng dung dịch muối, nước sẽ bốc </a:t>
            </a:r>
            <a:r>
              <a:rPr lang="en-US" sz="2800" b="1" smtClean="0">
                <a:solidFill>
                  <a:srgbClr val="0000FF"/>
                </a:solidFill>
              </a:rPr>
              <a:t>hơi.</a:t>
            </a:r>
            <a:endParaRPr lang="en-US" sz="2800" b="1">
              <a:solidFill>
                <a:srgbClr val="0000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02858"/>
            <a:ext cx="3763148" cy="3106267"/>
          </a:xfrm>
          <a:prstGeom prst="rect">
            <a:avLst/>
          </a:prstGeom>
        </p:spPr>
      </p:pic>
      <p:sp>
        <p:nvSpPr>
          <p:cNvPr id="28" name="Oval 27"/>
          <p:cNvSpPr/>
          <p:nvPr/>
        </p:nvSpPr>
        <p:spPr>
          <a:xfrm>
            <a:off x="8398013" y="3676137"/>
            <a:ext cx="365760" cy="365760"/>
          </a:xfrm>
          <a:prstGeom prst="ellipse">
            <a:avLst/>
          </a:prstGeom>
          <a:solidFill>
            <a:srgbClr val="FFFF0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3</a:t>
            </a:r>
            <a:endParaRPr lang="en-US" sz="2800" b="1">
              <a:solidFill>
                <a:srgbClr val="FF0000"/>
              </a:solidFill>
              <a:latin typeface="Arial" pitchFamily="34" charset="0"/>
              <a:cs typeface="Arial" pitchFamily="34" charset="0"/>
            </a:endParaRPr>
          </a:p>
        </p:txBody>
      </p:sp>
      <p:sp>
        <p:nvSpPr>
          <p:cNvPr id="16" name="Text Box 7"/>
          <p:cNvSpPr txBox="1">
            <a:spLocks noChangeArrowheads="1"/>
          </p:cNvSpPr>
          <p:nvPr/>
        </p:nvSpPr>
        <p:spPr bwMode="auto">
          <a:xfrm>
            <a:off x="238125" y="3257550"/>
            <a:ext cx="46958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800" b="1" smtClean="0">
                <a:solidFill>
                  <a:srgbClr val="0000FF"/>
                </a:solidFill>
              </a:rPr>
              <a:t>- </a:t>
            </a:r>
            <a:r>
              <a:rPr lang="en-US" sz="2800" b="1" smtClean="0">
                <a:solidFill>
                  <a:srgbClr val="0000FF"/>
                </a:solidFill>
              </a:rPr>
              <a:t>Hơi nước được dẫn qua ống làm lạnh. Gặp lạnh, hơi nước đọng lại thành </a:t>
            </a:r>
            <a:r>
              <a:rPr lang="en-US" sz="2800" b="1" smtClean="0">
                <a:solidFill>
                  <a:srgbClr val="0000FF"/>
                </a:solidFill>
              </a:rPr>
              <a:t>nước.</a:t>
            </a:r>
            <a:endParaRPr lang="en-US" sz="2800" b="1">
              <a:solidFill>
                <a:srgbClr val="0000FF"/>
              </a:solidFill>
            </a:endParaRPr>
          </a:p>
        </p:txBody>
      </p:sp>
      <p:sp>
        <p:nvSpPr>
          <p:cNvPr id="17" name="Text Box 7"/>
          <p:cNvSpPr txBox="1">
            <a:spLocks noChangeArrowheads="1"/>
          </p:cNvSpPr>
          <p:nvPr/>
        </p:nvSpPr>
        <p:spPr bwMode="auto">
          <a:xfrm>
            <a:off x="206374" y="4552950"/>
            <a:ext cx="4695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800" b="1" smtClean="0">
                <a:solidFill>
                  <a:srgbClr val="0000FF"/>
                </a:solidFill>
              </a:rPr>
              <a:t>- Còn </a:t>
            </a:r>
            <a:r>
              <a:rPr lang="en-US" sz="2800" b="1" smtClean="0">
                <a:solidFill>
                  <a:srgbClr val="0000FF"/>
                </a:solidFill>
              </a:rPr>
              <a:t>muối thì ở lại nồi đun.</a:t>
            </a:r>
            <a:endParaRPr lang="en-US" sz="2800" b="1">
              <a:solidFill>
                <a:srgbClr val="0000FF"/>
              </a:solidFill>
            </a:endParaRPr>
          </a:p>
        </p:txBody>
      </p:sp>
    </p:spTree>
    <p:extLst>
      <p:ext uri="{BB962C8B-B14F-4D97-AF65-F5344CB8AC3E}">
        <p14:creationId xmlns:p14="http://schemas.microsoft.com/office/powerpoint/2010/main" val="3053842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1" grpId="0"/>
      <p:bldP spid="34" grpId="0"/>
      <p:bldP spid="28"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28600" y="1352550"/>
            <a:ext cx="8839200" cy="553998"/>
            <a:chOff x="609600" y="2444175"/>
            <a:chExt cx="8279457" cy="553998"/>
          </a:xfrm>
        </p:grpSpPr>
        <p:sp>
          <p:nvSpPr>
            <p:cNvPr id="11" name="Rectangle 10"/>
            <p:cNvSpPr>
              <a:spLocks noChangeArrowheads="1"/>
            </p:cNvSpPr>
            <p:nvPr/>
          </p:nvSpPr>
          <p:spPr bwMode="auto">
            <a:xfrm>
              <a:off x="1086508" y="2444175"/>
              <a:ext cx="7802549" cy="553998"/>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1: </a:t>
              </a:r>
              <a:r>
                <a:rPr lang="en-US" sz="3000" b="1" smtClean="0">
                  <a:solidFill>
                    <a:srgbClr val="0000FF"/>
                  </a:solidFill>
                  <a:latin typeface="Arial"/>
                  <a:cs typeface="Times New Roman" pitchFamily="18" charset="0"/>
                </a:rPr>
                <a:t>Thực hành “Tạo </a:t>
              </a:r>
              <a:r>
                <a:rPr lang="en-US" sz="3000" b="1" smtClean="0">
                  <a:solidFill>
                    <a:srgbClr val="0000FF"/>
                  </a:solidFill>
                  <a:latin typeface="Arial"/>
                  <a:cs typeface="Times New Roman" pitchFamily="18" charset="0"/>
                </a:rPr>
                <a:t>một dung dịch”</a:t>
              </a:r>
              <a:endParaRPr lang="en-US" sz="3000" b="1" smtClean="0">
                <a:solidFill>
                  <a:srgbClr val="0000FF"/>
                </a:solidFill>
                <a:latin typeface="Arial"/>
                <a:cs typeface="Times New Roman" pitchFamily="18" charset="0"/>
              </a:endParaRPr>
            </a:p>
          </p:txBody>
        </p:sp>
        <p:pic>
          <p:nvPicPr>
            <p:cNvPr id="12"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a:xfrm>
            <a:off x="3124200" y="333375"/>
            <a:ext cx="253660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HỖN HỢP</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228600" y="2266950"/>
            <a:ext cx="8001000" cy="1015663"/>
            <a:chOff x="609600" y="2444175"/>
            <a:chExt cx="7494334" cy="1015663"/>
          </a:xfrm>
        </p:grpSpPr>
        <p:sp>
          <p:nvSpPr>
            <p:cNvPr id="15" name="Rectangle 14"/>
            <p:cNvSpPr>
              <a:spLocks noChangeArrowheads="1"/>
            </p:cNvSpPr>
            <p:nvPr/>
          </p:nvSpPr>
          <p:spPr bwMode="auto">
            <a:xfrm>
              <a:off x="1086507" y="2444175"/>
              <a:ext cx="7017427" cy="1015663"/>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2: </a:t>
              </a:r>
              <a:r>
                <a:rPr lang="en-US" sz="3000" b="1">
                  <a:solidFill>
                    <a:srgbClr val="0000FF"/>
                  </a:solidFill>
                  <a:latin typeface="Arial"/>
                  <a:cs typeface="Times New Roman" pitchFamily="18" charset="0"/>
                </a:rPr>
                <a:t>Phương pháp tách các chất</a:t>
              </a:r>
            </a:p>
            <a:p>
              <a:pPr marL="281944" indent="-281944"/>
              <a:r>
                <a:rPr lang="en-US" sz="3000" b="1">
                  <a:solidFill>
                    <a:srgbClr val="0000FF"/>
                  </a:solidFill>
                  <a:latin typeface="Arial"/>
                  <a:cs typeface="Times New Roman" pitchFamily="18" charset="0"/>
                </a:rPr>
                <a:t>                     ra khỏi dung dịch.</a:t>
              </a:r>
              <a:endParaRPr lang="en-US" sz="3000" b="1">
                <a:solidFill>
                  <a:srgbClr val="0000FF"/>
                </a:solidFill>
                <a:latin typeface="Arial"/>
                <a:cs typeface="Times New Roman" pitchFamily="18" charset="0"/>
              </a:endParaRPr>
            </a:p>
          </p:txBody>
        </p:sp>
        <p:pic>
          <p:nvPicPr>
            <p:cNvPr id="16"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23"/>
          <p:cNvSpPr txBox="1">
            <a:spLocks noChangeArrowheads="1"/>
          </p:cNvSpPr>
          <p:nvPr/>
        </p:nvSpPr>
        <p:spPr bwMode="auto">
          <a:xfrm>
            <a:off x="1295400" y="425748"/>
            <a:ext cx="1836738" cy="584775"/>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spcBef>
                <a:spcPct val="50000"/>
              </a:spcBef>
            </a:pPr>
            <a:r>
              <a:rPr lang="en-US" sz="3200" b="1" smtClean="0">
                <a:solidFill>
                  <a:srgbClr val="000066"/>
                </a:solidFill>
                <a:latin typeface="Arial" charset="0"/>
              </a:rPr>
              <a:t>Bài mới:</a:t>
            </a:r>
            <a:endParaRPr lang="en-US" sz="3200" b="1">
              <a:solidFill>
                <a:srgbClr val="000066"/>
              </a:solidFill>
              <a:latin typeface="Arial" charset="0"/>
            </a:endParaRPr>
          </a:p>
        </p:txBody>
      </p:sp>
      <p:grpSp>
        <p:nvGrpSpPr>
          <p:cNvPr id="18" name="Group 17"/>
          <p:cNvGrpSpPr/>
          <p:nvPr/>
        </p:nvGrpSpPr>
        <p:grpSpPr>
          <a:xfrm>
            <a:off x="228600" y="3461087"/>
            <a:ext cx="8297862" cy="553998"/>
            <a:chOff x="609600" y="2444175"/>
            <a:chExt cx="7772398" cy="553998"/>
          </a:xfrm>
        </p:grpSpPr>
        <p:sp>
          <p:nvSpPr>
            <p:cNvPr id="19" name="Rectangle 18"/>
            <p:cNvSpPr>
              <a:spLocks noChangeArrowheads="1"/>
            </p:cNvSpPr>
            <p:nvPr/>
          </p:nvSpPr>
          <p:spPr bwMode="auto">
            <a:xfrm>
              <a:off x="1086507" y="2444175"/>
              <a:ext cx="7295491" cy="553998"/>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3: </a:t>
              </a:r>
              <a:r>
                <a:rPr lang="en-US" sz="3000" b="1" smtClean="0">
                  <a:solidFill>
                    <a:srgbClr val="0000FF"/>
                  </a:solidFill>
                  <a:latin typeface="Arial"/>
                  <a:cs typeface="Times New Roman" pitchFamily="18" charset="0"/>
                </a:rPr>
                <a:t>Trò chơi “Đố bạn”.</a:t>
              </a:r>
              <a:endParaRPr lang="en-US" sz="3000" b="1">
                <a:solidFill>
                  <a:srgbClr val="0000FF"/>
                </a:solidFill>
                <a:latin typeface="Arial"/>
                <a:cs typeface="Times New Roman" pitchFamily="18" charset="0"/>
              </a:endParaRPr>
            </a:p>
          </p:txBody>
        </p:sp>
        <p:pic>
          <p:nvPicPr>
            <p:cNvPr id="20"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882005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35" presetClass="emph" presetSubtype="0" repeatCount="3000" fill="hold" nodeType="afterEffect">
                                  <p:stCondLst>
                                    <p:cond delay="0"/>
                                  </p:stCondLst>
                                  <p:childTnLst>
                                    <p:anim calcmode="discrete" valueType="str">
                                      <p:cBhvr>
                                        <p:cTn id="11"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6"/>
          <p:cNvGrpSpPr/>
          <p:nvPr/>
        </p:nvGrpSpPr>
        <p:grpSpPr>
          <a:xfrm>
            <a:off x="0" y="0"/>
            <a:ext cx="9144000" cy="5143500"/>
            <a:chOff x="0" y="0"/>
            <a:chExt cx="9144000" cy="5143500"/>
          </a:xfrm>
        </p:grpSpPr>
        <p:sp>
          <p:nvSpPr>
            <p:cNvPr id="58"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59"/>
            <p:cNvGrpSpPr/>
            <p:nvPr/>
          </p:nvGrpSpPr>
          <p:grpSpPr>
            <a:xfrm>
              <a:off x="0" y="0"/>
              <a:ext cx="9144000" cy="5143500"/>
              <a:chOff x="0" y="0"/>
              <a:chExt cx="9144000" cy="5143500"/>
            </a:xfrm>
          </p:grpSpPr>
          <p:grpSp>
            <p:nvGrpSpPr>
              <p:cNvPr id="61" name="Group 60"/>
              <p:cNvGrpSpPr/>
              <p:nvPr/>
            </p:nvGrpSpPr>
            <p:grpSpPr>
              <a:xfrm>
                <a:off x="0" y="24492"/>
                <a:ext cx="9144000" cy="511630"/>
                <a:chOff x="0" y="24492"/>
                <a:chExt cx="9144000" cy="511630"/>
              </a:xfrm>
            </p:grpSpPr>
            <p:grpSp>
              <p:nvGrpSpPr>
                <p:cNvPr id="63" name="Group 62"/>
                <p:cNvGrpSpPr/>
                <p:nvPr/>
              </p:nvGrpSpPr>
              <p:grpSpPr>
                <a:xfrm>
                  <a:off x="0" y="49694"/>
                  <a:ext cx="9144000" cy="486428"/>
                  <a:chOff x="0" y="49694"/>
                  <a:chExt cx="9144000" cy="486428"/>
                </a:xfrm>
              </p:grpSpPr>
              <p:sp>
                <p:nvSpPr>
                  <p:cNvPr id="65" name="Rectangle 64"/>
                  <p:cNvSpPr/>
                  <p:nvPr/>
                </p:nvSpPr>
                <p:spPr>
                  <a:xfrm>
                    <a:off x="0" y="49694"/>
                    <a:ext cx="9144000" cy="4864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 Box 30"/>
                <p:cNvSpPr txBox="1">
                  <a:spLocks noChangeArrowheads="1"/>
                </p:cNvSpPr>
                <p:nvPr/>
              </p:nvSpPr>
              <p:spPr bwMode="auto">
                <a:xfrm>
                  <a:off x="72360" y="24492"/>
                  <a:ext cx="8995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solidFill>
                        <a:schemeClr val="bg1"/>
                      </a:solidFill>
                      <a:latin typeface="Times New Roman" pitchFamily="18" charset="0"/>
                      <a:cs typeface="Times New Roman" pitchFamily="18" charset="0"/>
                    </a:rPr>
                    <a:t>Hoạt động 3: </a:t>
                  </a:r>
                  <a:r>
                    <a:rPr lang="en-US" sz="2400" b="1" smtClean="0">
                      <a:solidFill>
                        <a:srgbClr val="FFFF00"/>
                      </a:solidFill>
                      <a:latin typeface="Arial" pitchFamily="34" charset="0"/>
                      <a:cs typeface="Arial" pitchFamily="34" charset="0"/>
                    </a:rPr>
                    <a:t>Trò chơi “Đố bạn”</a:t>
                  </a:r>
                  <a:endParaRPr lang="en-US" sz="2400" b="1">
                    <a:solidFill>
                      <a:srgbClr val="FFFF00"/>
                    </a:solidFill>
                    <a:latin typeface="Arial" pitchFamily="34" charset="0"/>
                    <a:cs typeface="Arial" pitchFamily="34" charset="0"/>
                  </a:endParaRPr>
                </a:p>
              </p:txBody>
            </p:sp>
          </p:grpSp>
          <p:sp>
            <p:nvSpPr>
              <p:cNvPr id="62"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grpSp>
      <p:sp>
        <p:nvSpPr>
          <p:cNvPr id="35" name="Text Box 30"/>
          <p:cNvSpPr txBox="1">
            <a:spLocks noChangeArrowheads="1"/>
          </p:cNvSpPr>
          <p:nvPr/>
        </p:nvSpPr>
        <p:spPr bwMode="auto">
          <a:xfrm>
            <a:off x="220513" y="931843"/>
            <a:ext cx="884728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0"/>
              </a:spcBef>
            </a:pPr>
            <a:r>
              <a:rPr lang="en-US" sz="2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1.</a:t>
            </a:r>
            <a:r>
              <a:rPr lang="en-US" sz="2600" b="1" smtClean="0">
                <a:solidFill>
                  <a:srgbClr val="FF0000"/>
                </a:solidFill>
                <a:latin typeface="Times New Roman" pitchFamily="18" charset="0"/>
                <a:cs typeface="Times New Roman" pitchFamily="18" charset="0"/>
              </a:rPr>
              <a:t> Để </a:t>
            </a:r>
            <a:r>
              <a:rPr lang="en-US" sz="2600" b="1" smtClean="0">
                <a:solidFill>
                  <a:srgbClr val="FF0000"/>
                </a:solidFill>
                <a:latin typeface="Times New Roman" pitchFamily="18" charset="0"/>
                <a:cs typeface="Times New Roman" pitchFamily="18" charset="0"/>
              </a:rPr>
              <a:t>sản </a:t>
            </a:r>
            <a:r>
              <a:rPr lang="en-US" sz="2600" b="1">
                <a:solidFill>
                  <a:srgbClr val="FF0000"/>
                </a:solidFill>
                <a:latin typeface="Times New Roman" pitchFamily="18" charset="0"/>
                <a:cs typeface="Times New Roman" pitchFamily="18" charset="0"/>
              </a:rPr>
              <a:t>xuất ra nước cất dùng trong y tế, người ta sử dụng phương pháp nào ?</a:t>
            </a:r>
          </a:p>
        </p:txBody>
      </p:sp>
      <p:sp>
        <p:nvSpPr>
          <p:cNvPr id="39" name="Rectangle 38"/>
          <p:cNvSpPr>
            <a:spLocks noChangeArrowheads="1"/>
          </p:cNvSpPr>
          <p:nvPr/>
        </p:nvSpPr>
        <p:spPr bwMode="auto">
          <a:xfrm>
            <a:off x="296712" y="3562350"/>
            <a:ext cx="86186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0"/>
              </a:spcBef>
            </a:pPr>
            <a:r>
              <a:rPr lang="en-US" sz="2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400" b="1" smtClean="0">
                <a:solidFill>
                  <a:srgbClr val="006600"/>
                </a:solidFill>
                <a:latin typeface="Times New Roman" pitchFamily="18" charset="0"/>
                <a:cs typeface="Times New Roman" pitchFamily="18" charset="0"/>
                <a:sym typeface="Wingdings"/>
              </a:rPr>
              <a:t> </a:t>
            </a:r>
            <a:r>
              <a:rPr lang="en-US" sz="2400" b="1" smtClean="0">
                <a:latin typeface="Times New Roman" pitchFamily="18" charset="0"/>
                <a:cs typeface="Times New Roman" pitchFamily="18" charset="0"/>
                <a:sym typeface="Wingdings"/>
              </a:rPr>
              <a:t>Người ta lấy nước vào bình, đun dưới nhiệt độ cao, dung dịch nước sẽ nóng lên, nước sẽ bốc hơi. Người ta cho hơi nước đi qua một đường ống trong bể làm lạnh, gặt lạnh, hơi nước đọng lại ta được nước cất. Còn các chất khác trong nước thì ở lại bình đun. </a:t>
            </a:r>
            <a:endParaRPr lang="en-US" sz="2400" b="1">
              <a:latin typeface="Times New Roman" pitchFamily="18" charset="0"/>
              <a:cs typeface="Times New Roman" pitchFamily="18" charset="0"/>
            </a:endParaRPr>
          </a:p>
        </p:txBody>
      </p:sp>
      <p:sp>
        <p:nvSpPr>
          <p:cNvPr id="19" name="Rectangle 18"/>
          <p:cNvSpPr/>
          <p:nvPr/>
        </p:nvSpPr>
        <p:spPr>
          <a:xfrm>
            <a:off x="2133598" y="2231707"/>
            <a:ext cx="1487339"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B</a:t>
            </a:r>
            <a:r>
              <a:rPr lang="vi-VN" sz="2600" b="1" smtClean="0">
                <a:solidFill>
                  <a:srgbClr val="0000FF"/>
                </a:solidFill>
                <a:latin typeface="Times New Roman" pitchFamily="18" charset="0"/>
                <a:cs typeface="Times New Roman" pitchFamily="18" charset="0"/>
              </a:rPr>
              <a:t>. </a:t>
            </a:r>
            <a:r>
              <a:rPr lang="en-US" sz="2600" b="1" smtClean="0">
                <a:solidFill>
                  <a:srgbClr val="0000FF"/>
                </a:solidFill>
                <a:latin typeface="Times New Roman" pitchFamily="18" charset="0"/>
                <a:cs typeface="Times New Roman" pitchFamily="18" charset="0"/>
              </a:rPr>
              <a:t>Lắng</a:t>
            </a:r>
            <a:endParaRPr lang="en-US" sz="2600" b="1">
              <a:solidFill>
                <a:srgbClr val="0000FF"/>
              </a:solidFill>
              <a:latin typeface="Times New Roman" pitchFamily="18" charset="0"/>
              <a:cs typeface="Times New Roman" pitchFamily="18" charset="0"/>
            </a:endParaRPr>
          </a:p>
        </p:txBody>
      </p:sp>
      <p:sp>
        <p:nvSpPr>
          <p:cNvPr id="20" name="Rectangle 19"/>
          <p:cNvSpPr/>
          <p:nvPr/>
        </p:nvSpPr>
        <p:spPr>
          <a:xfrm>
            <a:off x="2136476" y="2647950"/>
            <a:ext cx="2168824"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C</a:t>
            </a:r>
            <a:r>
              <a:rPr lang="vi-VN" sz="2600" b="1" smtClean="0">
                <a:solidFill>
                  <a:srgbClr val="0000FF"/>
                </a:solidFill>
                <a:latin typeface="Times New Roman" pitchFamily="18" charset="0"/>
                <a:cs typeface="Times New Roman" pitchFamily="18" charset="0"/>
              </a:rPr>
              <a:t>. </a:t>
            </a:r>
            <a:r>
              <a:rPr lang="en-US" sz="2600" b="1" smtClean="0">
                <a:solidFill>
                  <a:srgbClr val="0000FF"/>
                </a:solidFill>
                <a:latin typeface="Times New Roman" pitchFamily="18" charset="0"/>
                <a:cs typeface="Times New Roman" pitchFamily="18" charset="0"/>
              </a:rPr>
              <a:t>Chưng cất</a:t>
            </a:r>
            <a:endParaRPr lang="en-US" sz="2600" b="1">
              <a:solidFill>
                <a:srgbClr val="0000FF"/>
              </a:solidFill>
              <a:latin typeface="Times New Roman" pitchFamily="18" charset="0"/>
              <a:cs typeface="Times New Roman" pitchFamily="18" charset="0"/>
            </a:endParaRPr>
          </a:p>
        </p:txBody>
      </p:sp>
      <p:sp>
        <p:nvSpPr>
          <p:cNvPr id="21" name="Oval 20"/>
          <p:cNvSpPr/>
          <p:nvPr/>
        </p:nvSpPr>
        <p:spPr>
          <a:xfrm>
            <a:off x="2152650" y="2676525"/>
            <a:ext cx="457200" cy="457200"/>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22" name="Rectangle 21"/>
          <p:cNvSpPr/>
          <p:nvPr/>
        </p:nvSpPr>
        <p:spPr>
          <a:xfrm>
            <a:off x="2133598" y="1809750"/>
            <a:ext cx="1487339"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A. Lọc</a:t>
            </a:r>
            <a:endParaRPr lang="en-US" sz="2600" b="1">
              <a:solidFill>
                <a:srgbClr val="0000FF"/>
              </a:solidFill>
              <a:latin typeface="Times New Roman" pitchFamily="18" charset="0"/>
              <a:cs typeface="Times New Roman" pitchFamily="18" charset="0"/>
            </a:endParaRPr>
          </a:p>
        </p:txBody>
      </p:sp>
      <p:sp>
        <p:nvSpPr>
          <p:cNvPr id="23" name="Rectangle 22"/>
          <p:cNvSpPr/>
          <p:nvPr/>
        </p:nvSpPr>
        <p:spPr>
          <a:xfrm>
            <a:off x="2133598" y="3069907"/>
            <a:ext cx="2362200"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D</a:t>
            </a:r>
            <a:r>
              <a:rPr lang="vi-VN" sz="2600" b="1" smtClean="0">
                <a:solidFill>
                  <a:srgbClr val="0000FF"/>
                </a:solidFill>
                <a:latin typeface="Times New Roman" pitchFamily="18" charset="0"/>
                <a:cs typeface="Times New Roman" pitchFamily="18" charset="0"/>
              </a:rPr>
              <a:t>. </a:t>
            </a:r>
            <a:r>
              <a:rPr lang="en-US" sz="2600" b="1" smtClean="0">
                <a:solidFill>
                  <a:srgbClr val="0000FF"/>
                </a:solidFill>
                <a:latin typeface="Times New Roman" pitchFamily="18" charset="0"/>
                <a:cs typeface="Times New Roman" pitchFamily="18" charset="0"/>
              </a:rPr>
              <a:t>Phơi nắng</a:t>
            </a:r>
            <a:endParaRPr lang="en-US" sz="2600" b="1">
              <a:solidFill>
                <a:srgbClr val="0000FF"/>
              </a:solidFill>
              <a:latin typeface="Times New Roman" pitchFamily="18" charset="0"/>
              <a:cs typeface="Times New Roman" pitchFamily="18" charset="0"/>
            </a:endParaRPr>
          </a:p>
        </p:txBody>
      </p:sp>
      <p:sp>
        <p:nvSpPr>
          <p:cNvPr id="24" name="Rectangle 23"/>
          <p:cNvSpPr>
            <a:spLocks noChangeArrowheads="1"/>
          </p:cNvSpPr>
          <p:nvPr/>
        </p:nvSpPr>
        <p:spPr bwMode="auto">
          <a:xfrm>
            <a:off x="304800" y="514350"/>
            <a:ext cx="7086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2600" b="1" smtClean="0">
                <a:solidFill>
                  <a:srgbClr val="005800"/>
                </a:solidFill>
                <a:latin typeface="Times New Roman" pitchFamily="18" charset="0"/>
                <a:cs typeface="Times New Roman" pitchFamily="18" charset="0"/>
              </a:rPr>
              <a:t>Khoanh </a:t>
            </a:r>
            <a:r>
              <a:rPr lang="en-US" sz="2600" b="1">
                <a:solidFill>
                  <a:srgbClr val="005800"/>
                </a:solidFill>
                <a:latin typeface="Times New Roman" pitchFamily="18" charset="0"/>
                <a:cs typeface="Times New Roman" pitchFamily="18" charset="0"/>
              </a:rPr>
              <a:t>vào chữ cái trước câu trả lời </a:t>
            </a:r>
            <a:r>
              <a:rPr lang="en-US" sz="2600" b="1" smtClean="0">
                <a:solidFill>
                  <a:srgbClr val="005800"/>
                </a:solidFill>
                <a:latin typeface="Times New Roman" pitchFamily="18" charset="0"/>
                <a:cs typeface="Times New Roman" pitchFamily="18" charset="0"/>
              </a:rPr>
              <a:t>đúng.</a:t>
            </a:r>
            <a:endParaRPr lang="en-US" sz="2600" b="1" dirty="0">
              <a:solidFill>
                <a:srgbClr val="005800"/>
              </a:solidFill>
              <a:latin typeface="Times New Roman" pitchFamily="18" charset="0"/>
              <a:cs typeface="Times New Roman" pitchFamily="18"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96181" y="1619512"/>
            <a:ext cx="2742819" cy="1885688"/>
          </a:xfrm>
          <a:prstGeom prst="rect">
            <a:avLst/>
          </a:prstGeom>
        </p:spPr>
      </p:pic>
    </p:spTree>
    <p:extLst>
      <p:ext uri="{BB962C8B-B14F-4D97-AF65-F5344CB8AC3E}">
        <p14:creationId xmlns:p14="http://schemas.microsoft.com/office/powerpoint/2010/main" val="198312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1" nodeType="clickEffect">
                                  <p:stCondLst>
                                    <p:cond delay="0"/>
                                  </p:stCondLst>
                                  <p:childTnLst>
                                    <p:animClr clrSpc="hsl" dir="cw">
                                      <p:cBhvr override="childStyle">
                                        <p:cTn id="41" dur="500" fill="hold"/>
                                        <p:tgtEl>
                                          <p:spTgt spid="20"/>
                                        </p:tgtEl>
                                        <p:attrNameLst>
                                          <p:attrName>style.color</p:attrName>
                                        </p:attrNameLst>
                                      </p:cBhvr>
                                      <p:by>
                                        <p:hsl h="7200000" s="0" l="0"/>
                                      </p:by>
                                    </p:animClr>
                                    <p:animClr clrSpc="hsl" dir="cw">
                                      <p:cBhvr>
                                        <p:cTn id="42" dur="500" fill="hold"/>
                                        <p:tgtEl>
                                          <p:spTgt spid="20"/>
                                        </p:tgtEl>
                                        <p:attrNameLst>
                                          <p:attrName>fillcolor</p:attrName>
                                        </p:attrNameLst>
                                      </p:cBhvr>
                                      <p:by>
                                        <p:hsl h="7200000" s="0" l="0"/>
                                      </p:by>
                                    </p:animClr>
                                    <p:animClr clrSpc="hsl" dir="cw">
                                      <p:cBhvr>
                                        <p:cTn id="43" dur="500" fill="hold"/>
                                        <p:tgtEl>
                                          <p:spTgt spid="20"/>
                                        </p:tgtEl>
                                        <p:attrNameLst>
                                          <p:attrName>stroke.color</p:attrName>
                                        </p:attrNameLst>
                                      </p:cBhvr>
                                      <p:by>
                                        <p:hsl h="7200000" s="0" l="0"/>
                                      </p:by>
                                    </p:animClr>
                                    <p:set>
                                      <p:cBhvr>
                                        <p:cTn id="44" dur="500" fill="hold"/>
                                        <p:tgtEl>
                                          <p:spTgt spid="20"/>
                                        </p:tgtEl>
                                        <p:attrNameLst>
                                          <p:attrName>fill.type</p:attrName>
                                        </p:attrNameLst>
                                      </p:cBhvr>
                                      <p:to>
                                        <p:strVal val="solid"/>
                                      </p:to>
                                    </p:se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par>
                          <p:cTn id="45" fill="hold">
                            <p:stCondLst>
                              <p:cond delay="500"/>
                            </p:stCondLst>
                            <p:childTnLst>
                              <p:par>
                                <p:cTn id="46" presetID="21" presetClass="entr" presetSubtype="1" repeatCount="200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heel(1)">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huc mung cac ban - Vo tay.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19" grpId="0"/>
      <p:bldP spid="20" grpId="0"/>
      <p:bldP spid="20" grpId="1"/>
      <p:bldP spid="21" grpId="0" animBg="1"/>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6"/>
          <p:cNvGrpSpPr/>
          <p:nvPr/>
        </p:nvGrpSpPr>
        <p:grpSpPr>
          <a:xfrm>
            <a:off x="0" y="0"/>
            <a:ext cx="9144000" cy="5143500"/>
            <a:chOff x="0" y="0"/>
            <a:chExt cx="9144000" cy="5143500"/>
          </a:xfrm>
        </p:grpSpPr>
        <p:sp>
          <p:nvSpPr>
            <p:cNvPr id="58"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59"/>
            <p:cNvGrpSpPr/>
            <p:nvPr/>
          </p:nvGrpSpPr>
          <p:grpSpPr>
            <a:xfrm>
              <a:off x="0" y="0"/>
              <a:ext cx="9144000" cy="5143500"/>
              <a:chOff x="0" y="0"/>
              <a:chExt cx="9144000" cy="5143500"/>
            </a:xfrm>
          </p:grpSpPr>
          <p:grpSp>
            <p:nvGrpSpPr>
              <p:cNvPr id="61" name="Group 60"/>
              <p:cNvGrpSpPr/>
              <p:nvPr/>
            </p:nvGrpSpPr>
            <p:grpSpPr>
              <a:xfrm>
                <a:off x="0" y="24492"/>
                <a:ext cx="9144000" cy="511630"/>
                <a:chOff x="0" y="24492"/>
                <a:chExt cx="9144000" cy="511630"/>
              </a:xfrm>
            </p:grpSpPr>
            <p:grpSp>
              <p:nvGrpSpPr>
                <p:cNvPr id="63" name="Group 62"/>
                <p:cNvGrpSpPr/>
                <p:nvPr/>
              </p:nvGrpSpPr>
              <p:grpSpPr>
                <a:xfrm>
                  <a:off x="0" y="49694"/>
                  <a:ext cx="9144000" cy="486428"/>
                  <a:chOff x="0" y="49694"/>
                  <a:chExt cx="9144000" cy="486428"/>
                </a:xfrm>
              </p:grpSpPr>
              <p:sp>
                <p:nvSpPr>
                  <p:cNvPr id="65" name="Rectangle 64"/>
                  <p:cNvSpPr/>
                  <p:nvPr/>
                </p:nvSpPr>
                <p:spPr>
                  <a:xfrm>
                    <a:off x="0" y="49694"/>
                    <a:ext cx="9144000" cy="4864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 Box 30"/>
                <p:cNvSpPr txBox="1">
                  <a:spLocks noChangeArrowheads="1"/>
                </p:cNvSpPr>
                <p:nvPr/>
              </p:nvSpPr>
              <p:spPr bwMode="auto">
                <a:xfrm>
                  <a:off x="72360" y="24492"/>
                  <a:ext cx="8995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solidFill>
                        <a:schemeClr val="bg1"/>
                      </a:solidFill>
                      <a:latin typeface="Times New Roman" pitchFamily="18" charset="0"/>
                      <a:cs typeface="Times New Roman" pitchFamily="18" charset="0"/>
                    </a:rPr>
                    <a:t>Hoạt động 3: </a:t>
                  </a:r>
                  <a:r>
                    <a:rPr lang="en-US" sz="2400" b="1" smtClean="0">
                      <a:solidFill>
                        <a:srgbClr val="FFFF00"/>
                      </a:solidFill>
                      <a:latin typeface="Arial" pitchFamily="34" charset="0"/>
                      <a:cs typeface="Arial" pitchFamily="34" charset="0"/>
                    </a:rPr>
                    <a:t>Trò chơi “Đố bạn”</a:t>
                  </a:r>
                  <a:endParaRPr lang="en-US" sz="2400" b="1">
                    <a:solidFill>
                      <a:srgbClr val="FFFF00"/>
                    </a:solidFill>
                    <a:latin typeface="Arial" pitchFamily="34" charset="0"/>
                    <a:cs typeface="Arial" pitchFamily="34" charset="0"/>
                  </a:endParaRPr>
                </a:p>
              </p:txBody>
            </p:sp>
          </p:grpSp>
          <p:sp>
            <p:nvSpPr>
              <p:cNvPr id="62"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grpSp>
      <p:sp>
        <p:nvSpPr>
          <p:cNvPr id="35" name="Text Box 30"/>
          <p:cNvSpPr txBox="1">
            <a:spLocks noChangeArrowheads="1"/>
          </p:cNvSpPr>
          <p:nvPr/>
        </p:nvSpPr>
        <p:spPr bwMode="auto">
          <a:xfrm>
            <a:off x="220513" y="931843"/>
            <a:ext cx="884728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0"/>
              </a:spcBef>
            </a:pPr>
            <a:r>
              <a:rPr lang="en-US" sz="2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2.</a:t>
            </a:r>
            <a:r>
              <a:rPr lang="en-US" sz="2600" b="1" smtClean="0">
                <a:solidFill>
                  <a:srgbClr val="FF0000"/>
                </a:solidFill>
                <a:latin typeface="Times New Roman" pitchFamily="18" charset="0"/>
                <a:cs typeface="Times New Roman" pitchFamily="18" charset="0"/>
              </a:rPr>
              <a:t> Để sản xuất muối từ nước biển, người ta đã làm cách nào ?</a:t>
            </a:r>
            <a:endParaRPr lang="en-US" sz="2600" b="1">
              <a:solidFill>
                <a:srgbClr val="FF0000"/>
              </a:solidFill>
              <a:latin typeface="Times New Roman" pitchFamily="18" charset="0"/>
              <a:cs typeface="Times New Roman" pitchFamily="18" charset="0"/>
            </a:endParaRPr>
          </a:p>
        </p:txBody>
      </p:sp>
      <p:sp>
        <p:nvSpPr>
          <p:cNvPr id="39" name="Rectangle 38"/>
          <p:cNvSpPr>
            <a:spLocks noChangeArrowheads="1"/>
          </p:cNvSpPr>
          <p:nvPr/>
        </p:nvSpPr>
        <p:spPr bwMode="auto">
          <a:xfrm>
            <a:off x="372912" y="3409950"/>
            <a:ext cx="861868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sz="2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600" b="1" smtClean="0">
                <a:solidFill>
                  <a:srgbClr val="006600"/>
                </a:solidFill>
                <a:latin typeface="Times New Roman" pitchFamily="18" charset="0"/>
                <a:cs typeface="Times New Roman" pitchFamily="18" charset="0"/>
                <a:sym typeface="Wingdings"/>
              </a:rPr>
              <a:t> </a:t>
            </a:r>
            <a:r>
              <a:rPr lang="en-US" sz="2600" b="1" smtClean="0">
                <a:latin typeface="Times New Roman" pitchFamily="18" charset="0"/>
                <a:cs typeface="Times New Roman" pitchFamily="18" charset="0"/>
                <a:sym typeface="Wingdings"/>
              </a:rPr>
              <a:t>-</a:t>
            </a:r>
            <a:r>
              <a:rPr lang="en-US" sz="2600" b="1" smtClean="0">
                <a:solidFill>
                  <a:srgbClr val="006600"/>
                </a:solidFill>
                <a:latin typeface="Times New Roman" pitchFamily="18" charset="0"/>
                <a:cs typeface="Times New Roman" pitchFamily="18" charset="0"/>
                <a:sym typeface="Wingdings"/>
              </a:rPr>
              <a:t> </a:t>
            </a:r>
            <a:r>
              <a:rPr lang="en-US" sz="2600" b="1" smtClean="0">
                <a:latin typeface="Times New Roman" pitchFamily="18" charset="0"/>
                <a:cs typeface="Times New Roman" pitchFamily="18" charset="0"/>
                <a:sym typeface="Wingdings"/>
              </a:rPr>
              <a:t>Người ta dẫn nước biển vào các ô ruộng làm muối.</a:t>
            </a:r>
          </a:p>
          <a:p>
            <a:pPr>
              <a:spcBef>
                <a:spcPts val="0"/>
              </a:spcBef>
            </a:pPr>
            <a:r>
              <a:rPr lang="en-US" sz="2600" b="1" smtClean="0">
                <a:latin typeface="Times New Roman" pitchFamily="18" charset="0"/>
                <a:cs typeface="Times New Roman" pitchFamily="18" charset="0"/>
                <a:sym typeface="Wingdings"/>
              </a:rPr>
              <a:t>    - Dưới tác động của ánh nắng Mặt Trời, nước sẽ bốc hơi</a:t>
            </a:r>
          </a:p>
          <a:p>
            <a:pPr>
              <a:spcBef>
                <a:spcPts val="0"/>
              </a:spcBef>
            </a:pPr>
            <a:r>
              <a:rPr lang="en-US" sz="2600" b="1">
                <a:latin typeface="Times New Roman" pitchFamily="18" charset="0"/>
                <a:cs typeface="Times New Roman" pitchFamily="18" charset="0"/>
                <a:sym typeface="Wingdings"/>
              </a:rPr>
              <a:t> </a:t>
            </a:r>
            <a:r>
              <a:rPr lang="en-US" sz="2600" b="1" smtClean="0">
                <a:latin typeface="Times New Roman" pitchFamily="18" charset="0"/>
                <a:cs typeface="Times New Roman" pitchFamily="18" charset="0"/>
                <a:sym typeface="Wingdings"/>
              </a:rPr>
              <a:t>    </a:t>
            </a:r>
            <a:r>
              <a:rPr lang="en-US" sz="2600" b="1" smtClean="0">
                <a:latin typeface="Times New Roman" pitchFamily="18" charset="0"/>
                <a:cs typeface="Times New Roman" pitchFamily="18" charset="0"/>
                <a:sym typeface="Wingdings"/>
              </a:rPr>
              <a:t> và bay đi còn muối đọng lại trên mặt ruộng.</a:t>
            </a:r>
          </a:p>
          <a:p>
            <a:pPr>
              <a:spcBef>
                <a:spcPts val="0"/>
              </a:spcBef>
            </a:pPr>
            <a:r>
              <a:rPr lang="en-US" sz="2600" b="1" smtClean="0">
                <a:latin typeface="Times New Roman" pitchFamily="18" charset="0"/>
                <a:cs typeface="Times New Roman" pitchFamily="18" charset="0"/>
                <a:sym typeface="Wingdings"/>
              </a:rPr>
              <a:t>   </a:t>
            </a:r>
            <a:r>
              <a:rPr lang="en-US" sz="2600" b="1" smtClean="0">
                <a:latin typeface="Times New Roman" pitchFamily="18" charset="0"/>
                <a:cs typeface="Times New Roman" pitchFamily="18" charset="0"/>
                <a:sym typeface="Wingdings"/>
              </a:rPr>
              <a:t> - Người ta dùng cào thu muối lại.</a:t>
            </a:r>
            <a:endParaRPr lang="en-US" sz="2600" b="1">
              <a:latin typeface="Times New Roman" pitchFamily="18" charset="0"/>
              <a:cs typeface="Times New Roman" pitchFamily="18" charset="0"/>
            </a:endParaRPr>
          </a:p>
        </p:txBody>
      </p:sp>
      <p:sp>
        <p:nvSpPr>
          <p:cNvPr id="19" name="Rectangle 18"/>
          <p:cNvSpPr/>
          <p:nvPr/>
        </p:nvSpPr>
        <p:spPr>
          <a:xfrm>
            <a:off x="2133598" y="1850707"/>
            <a:ext cx="1487339"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B</a:t>
            </a:r>
            <a:r>
              <a:rPr lang="vi-VN" sz="2600" b="1" smtClean="0">
                <a:solidFill>
                  <a:srgbClr val="0000FF"/>
                </a:solidFill>
                <a:latin typeface="Times New Roman" pitchFamily="18" charset="0"/>
                <a:cs typeface="Times New Roman" pitchFamily="18" charset="0"/>
              </a:rPr>
              <a:t>. </a:t>
            </a:r>
            <a:r>
              <a:rPr lang="en-US" sz="2600" b="1" smtClean="0">
                <a:solidFill>
                  <a:srgbClr val="0000FF"/>
                </a:solidFill>
                <a:latin typeface="Times New Roman" pitchFamily="18" charset="0"/>
                <a:cs typeface="Times New Roman" pitchFamily="18" charset="0"/>
              </a:rPr>
              <a:t>Lắng</a:t>
            </a:r>
            <a:endParaRPr lang="en-US" sz="2600" b="1">
              <a:solidFill>
                <a:srgbClr val="0000FF"/>
              </a:solidFill>
              <a:latin typeface="Times New Roman" pitchFamily="18" charset="0"/>
              <a:cs typeface="Times New Roman" pitchFamily="18" charset="0"/>
            </a:endParaRPr>
          </a:p>
        </p:txBody>
      </p:sp>
      <p:sp>
        <p:nvSpPr>
          <p:cNvPr id="20" name="Rectangle 19"/>
          <p:cNvSpPr/>
          <p:nvPr/>
        </p:nvSpPr>
        <p:spPr>
          <a:xfrm>
            <a:off x="2136476" y="2917507"/>
            <a:ext cx="2168824"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D</a:t>
            </a:r>
            <a:r>
              <a:rPr lang="vi-VN" sz="2600" b="1" smtClean="0">
                <a:solidFill>
                  <a:srgbClr val="0000FF"/>
                </a:solidFill>
                <a:latin typeface="Times New Roman" pitchFamily="18" charset="0"/>
                <a:cs typeface="Times New Roman" pitchFamily="18" charset="0"/>
              </a:rPr>
              <a:t>. </a:t>
            </a:r>
            <a:r>
              <a:rPr lang="en-US" sz="2600" b="1" smtClean="0">
                <a:solidFill>
                  <a:srgbClr val="0000FF"/>
                </a:solidFill>
                <a:latin typeface="Times New Roman" pitchFamily="18" charset="0"/>
                <a:cs typeface="Times New Roman" pitchFamily="18" charset="0"/>
              </a:rPr>
              <a:t>Phơi nắng</a:t>
            </a:r>
            <a:endParaRPr lang="en-US" sz="2600" b="1">
              <a:solidFill>
                <a:srgbClr val="0000FF"/>
              </a:solidFill>
              <a:latin typeface="Times New Roman" pitchFamily="18" charset="0"/>
              <a:cs typeface="Times New Roman" pitchFamily="18" charset="0"/>
            </a:endParaRPr>
          </a:p>
        </p:txBody>
      </p:sp>
      <p:sp>
        <p:nvSpPr>
          <p:cNvPr id="21" name="Oval 20"/>
          <p:cNvSpPr/>
          <p:nvPr/>
        </p:nvSpPr>
        <p:spPr>
          <a:xfrm>
            <a:off x="2152650" y="2946082"/>
            <a:ext cx="457200" cy="457200"/>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22" name="Rectangle 21"/>
          <p:cNvSpPr/>
          <p:nvPr/>
        </p:nvSpPr>
        <p:spPr>
          <a:xfrm>
            <a:off x="2133598" y="1352550"/>
            <a:ext cx="1487339"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A. Lọc</a:t>
            </a:r>
            <a:endParaRPr lang="en-US" sz="2600" b="1">
              <a:solidFill>
                <a:srgbClr val="0000FF"/>
              </a:solidFill>
              <a:latin typeface="Times New Roman" pitchFamily="18" charset="0"/>
              <a:cs typeface="Times New Roman" pitchFamily="18" charset="0"/>
            </a:endParaRPr>
          </a:p>
        </p:txBody>
      </p:sp>
      <p:sp>
        <p:nvSpPr>
          <p:cNvPr id="23" name="Rectangle 22"/>
          <p:cNvSpPr/>
          <p:nvPr/>
        </p:nvSpPr>
        <p:spPr>
          <a:xfrm>
            <a:off x="2133598" y="2384107"/>
            <a:ext cx="2362200" cy="492443"/>
          </a:xfrm>
          <a:prstGeom prst="rect">
            <a:avLst/>
          </a:prstGeom>
        </p:spPr>
        <p:txBody>
          <a:bodyPr wrap="square">
            <a:spAutoFit/>
          </a:bodyPr>
          <a:lstStyle/>
          <a:p>
            <a:r>
              <a:rPr lang="en-US" sz="2600" b="1" smtClean="0">
                <a:solidFill>
                  <a:srgbClr val="0000FF"/>
                </a:solidFill>
                <a:latin typeface="Times New Roman" pitchFamily="18" charset="0"/>
                <a:cs typeface="Times New Roman" pitchFamily="18" charset="0"/>
              </a:rPr>
              <a:t>C</a:t>
            </a:r>
            <a:r>
              <a:rPr lang="vi-VN" sz="2600" b="1" smtClean="0">
                <a:solidFill>
                  <a:srgbClr val="0000FF"/>
                </a:solidFill>
                <a:latin typeface="Times New Roman" pitchFamily="18" charset="0"/>
                <a:cs typeface="Times New Roman" pitchFamily="18" charset="0"/>
              </a:rPr>
              <a:t>. </a:t>
            </a:r>
            <a:r>
              <a:rPr lang="en-US" sz="2600" b="1" smtClean="0">
                <a:solidFill>
                  <a:srgbClr val="0000FF"/>
                </a:solidFill>
                <a:latin typeface="Times New Roman" pitchFamily="18" charset="0"/>
                <a:cs typeface="Times New Roman" pitchFamily="18" charset="0"/>
              </a:rPr>
              <a:t>Chưng cất</a:t>
            </a:r>
            <a:endParaRPr lang="en-US" sz="2600" b="1">
              <a:solidFill>
                <a:srgbClr val="0000FF"/>
              </a:solidFill>
              <a:latin typeface="Times New Roman" pitchFamily="18" charset="0"/>
              <a:cs typeface="Times New Roman" pitchFamily="18" charset="0"/>
            </a:endParaRPr>
          </a:p>
        </p:txBody>
      </p:sp>
      <p:sp>
        <p:nvSpPr>
          <p:cNvPr id="24" name="Rectangle 23"/>
          <p:cNvSpPr>
            <a:spLocks noChangeArrowheads="1"/>
          </p:cNvSpPr>
          <p:nvPr/>
        </p:nvSpPr>
        <p:spPr bwMode="auto">
          <a:xfrm>
            <a:off x="304800" y="514350"/>
            <a:ext cx="7086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2600" b="1" smtClean="0">
                <a:solidFill>
                  <a:srgbClr val="005800"/>
                </a:solidFill>
                <a:latin typeface="Times New Roman" pitchFamily="18" charset="0"/>
                <a:cs typeface="Times New Roman" pitchFamily="18" charset="0"/>
              </a:rPr>
              <a:t>Khoanh </a:t>
            </a:r>
            <a:r>
              <a:rPr lang="en-US" sz="2600" b="1">
                <a:solidFill>
                  <a:srgbClr val="005800"/>
                </a:solidFill>
                <a:latin typeface="Times New Roman" pitchFamily="18" charset="0"/>
                <a:cs typeface="Times New Roman" pitchFamily="18" charset="0"/>
              </a:rPr>
              <a:t>vào chữ cái trước câu trả lời </a:t>
            </a:r>
            <a:r>
              <a:rPr lang="en-US" sz="2600" b="1" smtClean="0">
                <a:solidFill>
                  <a:srgbClr val="005800"/>
                </a:solidFill>
                <a:latin typeface="Times New Roman" pitchFamily="18" charset="0"/>
                <a:cs typeface="Times New Roman" pitchFamily="18" charset="0"/>
              </a:rPr>
              <a:t>đúng.</a:t>
            </a:r>
            <a:endParaRPr lang="en-US" sz="2600" b="1" dirty="0">
              <a:solidFill>
                <a:srgbClr val="005800"/>
              </a:solidFill>
              <a:latin typeface="Times New Roman" pitchFamily="18" charset="0"/>
              <a:cs typeface="Times New Roman" pitchFamily="18"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67300" y="1625204"/>
            <a:ext cx="2444933" cy="16252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814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mph" presetSubtype="0" fill="hold" grpId="1" nodeType="clickEffect">
                                  <p:stCondLst>
                                    <p:cond delay="0"/>
                                  </p:stCondLst>
                                  <p:childTnLst>
                                    <p:animClr clrSpc="hsl" dir="cw">
                                      <p:cBhvr override="childStyle">
                                        <p:cTn id="36" dur="500" fill="hold"/>
                                        <p:tgtEl>
                                          <p:spTgt spid="20"/>
                                        </p:tgtEl>
                                        <p:attrNameLst>
                                          <p:attrName>style.color</p:attrName>
                                        </p:attrNameLst>
                                      </p:cBhvr>
                                      <p:by>
                                        <p:hsl h="7200000" s="0" l="0"/>
                                      </p:by>
                                    </p:animClr>
                                    <p:animClr clrSpc="hsl" dir="cw">
                                      <p:cBhvr>
                                        <p:cTn id="37" dur="500" fill="hold"/>
                                        <p:tgtEl>
                                          <p:spTgt spid="20"/>
                                        </p:tgtEl>
                                        <p:attrNameLst>
                                          <p:attrName>fillcolor</p:attrName>
                                        </p:attrNameLst>
                                      </p:cBhvr>
                                      <p:by>
                                        <p:hsl h="7200000" s="0" l="0"/>
                                      </p:by>
                                    </p:animClr>
                                    <p:animClr clrSpc="hsl" dir="cw">
                                      <p:cBhvr>
                                        <p:cTn id="38" dur="500" fill="hold"/>
                                        <p:tgtEl>
                                          <p:spTgt spid="20"/>
                                        </p:tgtEl>
                                        <p:attrNameLst>
                                          <p:attrName>stroke.color</p:attrName>
                                        </p:attrNameLst>
                                      </p:cBhvr>
                                      <p:by>
                                        <p:hsl h="7200000" s="0" l="0"/>
                                      </p:by>
                                    </p:animClr>
                                    <p:set>
                                      <p:cBhvr>
                                        <p:cTn id="39" dur="500" fill="hold"/>
                                        <p:tgtEl>
                                          <p:spTgt spid="20"/>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cashreg.wav"/>
                                        </p:tgtEl>
                                      </p:cMediaNode>
                                    </p:audio>
                                  </p:subTnLst>
                                </p:cTn>
                              </p:par>
                            </p:childTnLst>
                          </p:cTn>
                        </p:par>
                        <p:par>
                          <p:cTn id="40" fill="hold">
                            <p:stCondLst>
                              <p:cond delay="500"/>
                            </p:stCondLst>
                            <p:childTnLst>
                              <p:par>
                                <p:cTn id="41" presetID="21" presetClass="entr" presetSubtype="1" repeatCount="200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500"/>
                                        <p:tgtEl>
                                          <p:spTgt spid="21"/>
                                        </p:tgtEl>
                                      </p:cBhvr>
                                    </p:animEffect>
                                  </p:childTnLst>
                                  <p:subTnLst>
                                    <p:audio>
                                      <p:cMediaNode>
                                        <p:cTn display="0" masterRel="sameClick">
                                          <p:stCondLst>
                                            <p:cond evt="begin" delay="0">
                                              <p:tn val="41"/>
                                            </p:cond>
                                          </p:stCondLst>
                                          <p:endCondLst>
                                            <p:cond evt="onStopAudio" delay="0">
                                              <p:tgtEl>
                                                <p:sldTgt/>
                                              </p:tgtEl>
                                            </p:cond>
                                          </p:endCondLst>
                                        </p:cTn>
                                        <p:tgtEl>
                                          <p:sndTgt r:embed="rId3" name="Chuc mung cac ban - Vo tay.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19" grpId="0"/>
      <p:bldP spid="20" grpId="0"/>
      <p:bldP spid="20" grpId="1"/>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sp>
        <p:nvSpPr>
          <p:cNvPr id="13" name="Rectangle 12"/>
          <p:cNvSpPr/>
          <p:nvPr/>
        </p:nvSpPr>
        <p:spPr>
          <a:xfrm>
            <a:off x="463845" y="1885950"/>
            <a:ext cx="8375355" cy="1200329"/>
          </a:xfrm>
          <a:prstGeom prst="rect">
            <a:avLst/>
          </a:prstGeom>
        </p:spPr>
        <p:txBody>
          <a:bodyPr wrap="square">
            <a:spAutoFit/>
          </a:bodyPr>
          <a:lstStyle/>
          <a:p>
            <a:r>
              <a:rPr lang="en-US" sz="3600" b="1" smtClean="0">
                <a:solidFill>
                  <a:srgbClr val="0000FF"/>
                </a:solidFill>
                <a:latin typeface="Times New Roman" pitchFamily="18" charset="0"/>
                <a:cs typeface="Times New Roman" pitchFamily="18" charset="0"/>
              </a:rPr>
              <a:t>A</a:t>
            </a:r>
            <a:r>
              <a:rPr lang="vi-VN"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Là hỗn hợp của chất lỏng với chất rắn</a:t>
            </a:r>
          </a:p>
          <a:p>
            <a:r>
              <a:rPr lang="en-US" sz="3600" b="1" smtClean="0">
                <a:solidFill>
                  <a:srgbClr val="0000FF"/>
                </a:solidFill>
                <a:latin typeface="Times New Roman" pitchFamily="18" charset="0"/>
                <a:cs typeface="Times New Roman" pitchFamily="18" charset="0"/>
              </a:rPr>
              <a:t>     bị hoà tan và phân bố đều.</a:t>
            </a:r>
            <a:endParaRPr lang="en-US" sz="3600" b="1">
              <a:solidFill>
                <a:srgbClr val="0000FF"/>
              </a:solidFill>
              <a:latin typeface="Times New Roman" pitchFamily="18" charset="0"/>
              <a:cs typeface="Times New Roman" pitchFamily="18" charset="0"/>
            </a:endParaRPr>
          </a:p>
        </p:txBody>
      </p:sp>
      <p:sp>
        <p:nvSpPr>
          <p:cNvPr id="14" name="Rectangle 13"/>
          <p:cNvSpPr/>
          <p:nvPr/>
        </p:nvSpPr>
        <p:spPr>
          <a:xfrm>
            <a:off x="457200" y="4363819"/>
            <a:ext cx="5638800" cy="646331"/>
          </a:xfrm>
          <a:prstGeom prst="rect">
            <a:avLst/>
          </a:prstGeom>
        </p:spPr>
        <p:txBody>
          <a:bodyPr wrap="square">
            <a:spAutoFit/>
          </a:bodyPr>
          <a:lstStyle/>
          <a:p>
            <a:r>
              <a:rPr lang="en-US" sz="3600" b="1" smtClean="0">
                <a:solidFill>
                  <a:srgbClr val="0000FF"/>
                </a:solidFill>
                <a:latin typeface="Times New Roman" pitchFamily="18" charset="0"/>
                <a:cs typeface="Times New Roman" pitchFamily="18" charset="0"/>
              </a:rPr>
              <a:t>C</a:t>
            </a:r>
            <a:r>
              <a:rPr lang="vi-VN"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Cả hai trường hợp trên.</a:t>
            </a:r>
            <a:endParaRPr lang="en-US" sz="3600" b="1">
              <a:solidFill>
                <a:srgbClr val="0000FF"/>
              </a:solidFill>
              <a:latin typeface="Times New Roman" pitchFamily="18" charset="0"/>
              <a:cs typeface="Times New Roman" pitchFamily="18" charset="0"/>
            </a:endParaRPr>
          </a:p>
        </p:txBody>
      </p:sp>
      <p:sp>
        <p:nvSpPr>
          <p:cNvPr id="18" name="Oval 17"/>
          <p:cNvSpPr/>
          <p:nvPr/>
        </p:nvSpPr>
        <p:spPr>
          <a:xfrm>
            <a:off x="457201" y="4434218"/>
            <a:ext cx="582057" cy="533400"/>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19" name="Rectangle 18"/>
          <p:cNvSpPr>
            <a:spLocks noChangeArrowheads="1"/>
          </p:cNvSpPr>
          <p:nvPr/>
        </p:nvSpPr>
        <p:spPr bwMode="auto">
          <a:xfrm>
            <a:off x="1219200" y="742950"/>
            <a:ext cx="78486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2900" b="1" smtClean="0">
                <a:solidFill>
                  <a:srgbClr val="005800"/>
                </a:solidFill>
                <a:latin typeface="Times New Roman" pitchFamily="18" charset="0"/>
                <a:cs typeface="Times New Roman" pitchFamily="18" charset="0"/>
              </a:rPr>
              <a:t>Khoanh </a:t>
            </a:r>
            <a:r>
              <a:rPr lang="en-US" sz="2900" b="1">
                <a:solidFill>
                  <a:srgbClr val="005800"/>
                </a:solidFill>
                <a:latin typeface="Times New Roman" pitchFamily="18" charset="0"/>
                <a:cs typeface="Times New Roman" pitchFamily="18" charset="0"/>
              </a:rPr>
              <a:t>vào chữ cái trước câu trả lời </a:t>
            </a:r>
            <a:r>
              <a:rPr lang="en-US" sz="2900" b="1" smtClean="0">
                <a:solidFill>
                  <a:srgbClr val="005800"/>
                </a:solidFill>
                <a:latin typeface="Times New Roman" pitchFamily="18" charset="0"/>
                <a:cs typeface="Times New Roman" pitchFamily="18" charset="0"/>
              </a:rPr>
              <a:t>đúng nhất.</a:t>
            </a:r>
            <a:endParaRPr lang="en-US" sz="2900" b="1" dirty="0">
              <a:solidFill>
                <a:srgbClr val="005800"/>
              </a:solidFill>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90550"/>
            <a:ext cx="1295400" cy="1231186"/>
          </a:xfrm>
          <a:prstGeom prst="rect">
            <a:avLst/>
          </a:prstGeom>
        </p:spPr>
      </p:pic>
      <p:sp>
        <p:nvSpPr>
          <p:cNvPr id="22" name="Rectangle 21"/>
          <p:cNvSpPr/>
          <p:nvPr/>
        </p:nvSpPr>
        <p:spPr>
          <a:xfrm>
            <a:off x="463846" y="3105150"/>
            <a:ext cx="8375354" cy="1200329"/>
          </a:xfrm>
          <a:prstGeom prst="rect">
            <a:avLst/>
          </a:prstGeom>
        </p:spPr>
        <p:txBody>
          <a:bodyPr wrap="square">
            <a:spAutoFit/>
          </a:bodyPr>
          <a:lstStyle/>
          <a:p>
            <a:r>
              <a:rPr lang="en-US" sz="3600" b="1" smtClean="0">
                <a:solidFill>
                  <a:srgbClr val="0000FF"/>
                </a:solidFill>
                <a:latin typeface="Times New Roman" pitchFamily="18" charset="0"/>
                <a:cs typeface="Times New Roman" pitchFamily="18" charset="0"/>
              </a:rPr>
              <a:t>B. </a:t>
            </a:r>
            <a:r>
              <a:rPr lang="en-US" sz="3600" b="1">
                <a:solidFill>
                  <a:srgbClr val="0000FF"/>
                </a:solidFill>
                <a:latin typeface="Times New Roman" pitchFamily="18" charset="0"/>
                <a:cs typeface="Times New Roman" pitchFamily="18" charset="0"/>
              </a:rPr>
              <a:t>Là hỗn hợp của chất lỏng </a:t>
            </a:r>
            <a:r>
              <a:rPr lang="en-US" sz="3600" b="1" smtClean="0">
                <a:solidFill>
                  <a:srgbClr val="0000FF"/>
                </a:solidFill>
                <a:latin typeface="Times New Roman" pitchFamily="18" charset="0"/>
                <a:cs typeface="Times New Roman" pitchFamily="18" charset="0"/>
              </a:rPr>
              <a:t>với chất lỏng</a:t>
            </a:r>
          </a:p>
          <a:p>
            <a:r>
              <a:rPr lang="en-US" sz="3600" b="1">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    hoà </a:t>
            </a:r>
            <a:r>
              <a:rPr lang="en-US" sz="3600" b="1">
                <a:solidFill>
                  <a:srgbClr val="0000FF"/>
                </a:solidFill>
                <a:latin typeface="Times New Roman" pitchFamily="18" charset="0"/>
                <a:cs typeface="Times New Roman" pitchFamily="18" charset="0"/>
              </a:rPr>
              <a:t>tan </a:t>
            </a:r>
            <a:r>
              <a:rPr lang="en-US" sz="3600" b="1" smtClean="0">
                <a:solidFill>
                  <a:srgbClr val="0000FF"/>
                </a:solidFill>
                <a:latin typeface="Times New Roman" pitchFamily="18" charset="0"/>
                <a:cs typeface="Times New Roman" pitchFamily="18" charset="0"/>
              </a:rPr>
              <a:t>vào nhau.</a:t>
            </a:r>
            <a:endParaRPr lang="en-US" sz="3600" b="1">
              <a:solidFill>
                <a:srgbClr val="0000FF"/>
              </a:solidFill>
              <a:latin typeface="Times New Roman" pitchFamily="18" charset="0"/>
              <a:cs typeface="Times New Roman" pitchFamily="18" charset="0"/>
            </a:endParaRPr>
          </a:p>
        </p:txBody>
      </p:sp>
      <p:sp>
        <p:nvSpPr>
          <p:cNvPr id="15" name="Rectangle 14"/>
          <p:cNvSpPr>
            <a:spLocks noChangeArrowheads="1"/>
          </p:cNvSpPr>
          <p:nvPr/>
        </p:nvSpPr>
        <p:spPr bwMode="auto">
          <a:xfrm>
            <a:off x="1371601" y="1377374"/>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3200" b="1" smtClean="0">
                <a:latin typeface="Times New Roman" pitchFamily="18" charset="0"/>
                <a:cs typeface="Times New Roman" pitchFamily="18" charset="0"/>
              </a:rPr>
              <a:t>Dung dịch là gì ? </a:t>
            </a:r>
            <a:endParaRPr lang="en-US" sz="3200" b="1" dirty="0">
              <a:latin typeface="Times New Roman" pitchFamily="18" charset="0"/>
              <a:cs typeface="Times New Roman" pitchFamily="18" charset="0"/>
            </a:endParaRPr>
          </a:p>
        </p:txBody>
      </p:sp>
      <p:sp>
        <p:nvSpPr>
          <p:cNvPr id="12" name="Text Box 30"/>
          <p:cNvSpPr txBox="1">
            <a:spLocks noChangeArrowheads="1"/>
          </p:cNvSpPr>
          <p:nvPr/>
        </p:nvSpPr>
        <p:spPr bwMode="auto">
          <a:xfrm>
            <a:off x="1013561" y="165479"/>
            <a:ext cx="403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800" b="1" smtClean="0">
                <a:solidFill>
                  <a:srgbClr val="FF0000"/>
                </a:solidFill>
                <a:effectLst>
                  <a:outerShdw blurRad="38100" dist="38100" dir="2700000" algn="tl">
                    <a:srgbClr val="000000">
                      <a:alpha val="43137"/>
                    </a:srgbClr>
                  </a:outerShdw>
                </a:effectLst>
                <a:latin typeface="Arial" pitchFamily="34" charset="0"/>
                <a:cs typeface="Arial" pitchFamily="34" charset="0"/>
                <a:sym typeface="Wingdings"/>
              </a:rPr>
              <a:t></a:t>
            </a:r>
            <a:r>
              <a:rPr lang="en-US" sz="2800" b="1" smtClean="0">
                <a:solidFill>
                  <a:srgbClr val="FF0000"/>
                </a:solidFill>
                <a:latin typeface="Arial" pitchFamily="34" charset="0"/>
                <a:cs typeface="Arial" pitchFamily="34" charset="0"/>
                <a:sym typeface="Wingdings"/>
              </a:rPr>
              <a:t> </a:t>
            </a:r>
            <a:r>
              <a:rPr lang="en-US" sz="2800" b="1" smtClean="0">
                <a:solidFill>
                  <a:srgbClr val="FF0000"/>
                </a:solidFill>
                <a:latin typeface="Arial" pitchFamily="34" charset="0"/>
                <a:cs typeface="Arial" pitchFamily="34" charset="0"/>
              </a:rPr>
              <a:t>CỦNG CỐ:</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6519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mph" presetSubtype="0" fill="hold" grpId="1" nodeType="clickEffect">
                                  <p:stCondLst>
                                    <p:cond delay="0"/>
                                  </p:stCondLst>
                                  <p:childTnLst>
                                    <p:animClr clrSpc="hsl" dir="cw">
                                      <p:cBhvr override="childStyle">
                                        <p:cTn id="36" dur="500" fill="hold"/>
                                        <p:tgtEl>
                                          <p:spTgt spid="14"/>
                                        </p:tgtEl>
                                        <p:attrNameLst>
                                          <p:attrName>style.color</p:attrName>
                                        </p:attrNameLst>
                                      </p:cBhvr>
                                      <p:by>
                                        <p:hsl h="7200000" s="0" l="0"/>
                                      </p:by>
                                    </p:animClr>
                                    <p:animClr clrSpc="hsl" dir="cw">
                                      <p:cBhvr>
                                        <p:cTn id="37" dur="500" fill="hold"/>
                                        <p:tgtEl>
                                          <p:spTgt spid="14"/>
                                        </p:tgtEl>
                                        <p:attrNameLst>
                                          <p:attrName>fillcolor</p:attrName>
                                        </p:attrNameLst>
                                      </p:cBhvr>
                                      <p:by>
                                        <p:hsl h="7200000" s="0" l="0"/>
                                      </p:by>
                                    </p:animClr>
                                    <p:animClr clrSpc="hsl" dir="cw">
                                      <p:cBhvr>
                                        <p:cTn id="38" dur="500" fill="hold"/>
                                        <p:tgtEl>
                                          <p:spTgt spid="14"/>
                                        </p:tgtEl>
                                        <p:attrNameLst>
                                          <p:attrName>stroke.color</p:attrName>
                                        </p:attrNameLst>
                                      </p:cBhvr>
                                      <p:by>
                                        <p:hsl h="7200000" s="0" l="0"/>
                                      </p:by>
                                    </p:animClr>
                                    <p:set>
                                      <p:cBhvr>
                                        <p:cTn id="39" dur="500" fill="hold"/>
                                        <p:tgtEl>
                                          <p:spTgt spid="14"/>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cashreg.wav"/>
                                        </p:tgtEl>
                                      </p:cMediaNode>
                                    </p:audio>
                                  </p:subTnLst>
                                </p:cTn>
                              </p:par>
                            </p:childTnLst>
                          </p:cTn>
                        </p:par>
                        <p:par>
                          <p:cTn id="40" fill="hold">
                            <p:stCondLst>
                              <p:cond delay="500"/>
                            </p:stCondLst>
                            <p:childTnLst>
                              <p:par>
                                <p:cTn id="41" presetID="21" presetClass="entr" presetSubtype="1" repeatCount="200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5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3" name="Hoan ho - Vo 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8" grpId="0" animBg="1"/>
      <p:bldP spid="19" grpId="0"/>
      <p:bldP spid="22" grpId="0"/>
      <p:bldP spid="1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4"/>
          <p:cNvGrpSpPr/>
          <p:nvPr/>
        </p:nvGrpSpPr>
        <p:grpSpPr>
          <a:xfrm>
            <a:off x="8937172" y="924735"/>
            <a:ext cx="76200" cy="4198915"/>
            <a:chOff x="8915400" y="924735"/>
            <a:chExt cx="76200" cy="4198915"/>
          </a:xfrm>
        </p:grpSpPr>
        <p:sp>
          <p:nvSpPr>
            <p:cNvPr id="2071" name="Line 7"/>
            <p:cNvSpPr>
              <a:spLocks noChangeShapeType="1"/>
            </p:cNvSpPr>
            <p:nvPr/>
          </p:nvSpPr>
          <p:spPr bwMode="auto">
            <a:xfrm>
              <a:off x="8915400" y="924735"/>
              <a:ext cx="0" cy="4034431"/>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9"/>
            <p:cNvSpPr>
              <a:spLocks noChangeShapeType="1"/>
            </p:cNvSpPr>
            <p:nvPr/>
          </p:nvSpPr>
          <p:spPr bwMode="auto">
            <a:xfrm>
              <a:off x="8991600" y="1028701"/>
              <a:ext cx="0" cy="4094949"/>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080" name="Picture 12" descr="Flash Lang hoa d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4590752"/>
            <a:ext cx="865911" cy="58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descr="Flash Buom va hoa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842" y="4564856"/>
            <a:ext cx="72115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4" descr="Day hoa va bu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974263" y="-1278314"/>
            <a:ext cx="308969" cy="297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6" descr="Flash Lang hoa d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9718" y="4564857"/>
            <a:ext cx="853183"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7" descr="Flash Buom va hoa 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039032" y="-132248"/>
            <a:ext cx="882015" cy="11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8" descr="Day hoa 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07426" y="35719"/>
            <a:ext cx="536575" cy="84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9" descr="Day hoa va bu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21471" y="3540620"/>
            <a:ext cx="34825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0" descr="Con chim 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78554" y="4277873"/>
            <a:ext cx="730250" cy="33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pic>
        <p:nvPicPr>
          <p:cNvPr id="2070" name="Picture 31" descr="red_mushroom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8838" y="4377930"/>
            <a:ext cx="1295400" cy="7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19744" y="49695"/>
            <a:ext cx="76200" cy="3894212"/>
            <a:chOff x="152401" y="49695"/>
            <a:chExt cx="76200" cy="3894212"/>
          </a:xfrm>
        </p:grpSpPr>
        <p:sp>
          <p:nvSpPr>
            <p:cNvPr id="30" name="Line 7"/>
            <p:cNvSpPr>
              <a:spLocks noChangeShapeType="1"/>
            </p:cNvSpPr>
            <p:nvPr/>
          </p:nvSpPr>
          <p:spPr bwMode="auto">
            <a:xfrm rot="10800000">
              <a:off x="228601" y="214178"/>
              <a:ext cx="0" cy="3729729"/>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9"/>
            <p:cNvSpPr>
              <a:spLocks noChangeShapeType="1"/>
            </p:cNvSpPr>
            <p:nvPr/>
          </p:nvSpPr>
          <p:spPr bwMode="auto">
            <a:xfrm rot="10800000">
              <a:off x="152401" y="49695"/>
              <a:ext cx="0" cy="3665055"/>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079" name="Picture 11" descr="Bo hoa 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 y="4002286"/>
            <a:ext cx="593725" cy="117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40245" y="106758"/>
            <a:ext cx="5459934" cy="74763"/>
            <a:chOff x="40245" y="106758"/>
            <a:chExt cx="5459934" cy="74763"/>
          </a:xfrm>
        </p:grpSpPr>
        <p:sp>
          <p:nvSpPr>
            <p:cNvPr id="33" name="Line 7"/>
            <p:cNvSpPr>
              <a:spLocks noChangeShapeType="1"/>
            </p:cNvSpPr>
            <p:nvPr/>
          </p:nvSpPr>
          <p:spPr bwMode="auto">
            <a:xfrm rot="5400000">
              <a:off x="2879868" y="-2438790"/>
              <a:ext cx="0" cy="5240622"/>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9"/>
            <p:cNvSpPr>
              <a:spLocks noChangeShapeType="1"/>
            </p:cNvSpPr>
            <p:nvPr/>
          </p:nvSpPr>
          <p:spPr bwMode="auto">
            <a:xfrm rot="5400000">
              <a:off x="2770211" y="-2623208"/>
              <a:ext cx="0" cy="5459932"/>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083" name="Picture 15" descr="Flash Lang hoa d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18" y="-139502"/>
            <a:ext cx="859561" cy="58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4305833" y="4935387"/>
            <a:ext cx="3009367" cy="74763"/>
            <a:chOff x="4267199" y="4545807"/>
            <a:chExt cx="3009367" cy="74763"/>
          </a:xfrm>
        </p:grpSpPr>
        <p:sp>
          <p:nvSpPr>
            <p:cNvPr id="40" name="Line 7"/>
            <p:cNvSpPr>
              <a:spLocks noChangeShapeType="1"/>
            </p:cNvSpPr>
            <p:nvPr/>
          </p:nvSpPr>
          <p:spPr bwMode="auto">
            <a:xfrm rot="16200000">
              <a:off x="5662227" y="3150779"/>
              <a:ext cx="0" cy="2790055"/>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9"/>
            <p:cNvSpPr>
              <a:spLocks noChangeShapeType="1"/>
            </p:cNvSpPr>
            <p:nvPr/>
          </p:nvSpPr>
          <p:spPr bwMode="auto">
            <a:xfrm rot="16200000">
              <a:off x="5856755" y="3200758"/>
              <a:ext cx="0" cy="2839623"/>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 name="Text Box 3"/>
          <p:cNvSpPr txBox="1">
            <a:spLocks noChangeArrowheads="1"/>
          </p:cNvSpPr>
          <p:nvPr/>
        </p:nvSpPr>
        <p:spPr bwMode="auto">
          <a:xfrm>
            <a:off x="1113536" y="503932"/>
            <a:ext cx="213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smtClean="0">
                <a:solidFill>
                  <a:srgbClr val="FF0000"/>
                </a:solidFill>
                <a:effectLst>
                  <a:outerShdw blurRad="38100" dist="38100" dir="2700000" algn="tl">
                    <a:srgbClr val="000000">
                      <a:alpha val="43137"/>
                    </a:srgbClr>
                  </a:outerShdw>
                </a:effectLst>
                <a:latin typeface="Arial" pitchFamily="34" charset="0"/>
                <a:cs typeface="Arial" pitchFamily="34" charset="0"/>
              </a:rPr>
              <a:t>DẶN DÒ:</a:t>
            </a:r>
          </a:p>
        </p:txBody>
      </p:sp>
      <p:sp>
        <p:nvSpPr>
          <p:cNvPr id="47" name="Text Box 4"/>
          <p:cNvSpPr txBox="1">
            <a:spLocks noChangeArrowheads="1"/>
          </p:cNvSpPr>
          <p:nvPr/>
        </p:nvSpPr>
        <p:spPr bwMode="auto">
          <a:xfrm>
            <a:off x="1066800" y="1113532"/>
            <a:ext cx="4136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Char char="v"/>
            </a:pPr>
            <a:r>
              <a:rPr lang="en-US" sz="3200" b="1" smtClean="0">
                <a:solidFill>
                  <a:srgbClr val="0000FF"/>
                </a:solidFill>
                <a:latin typeface="Times New Roman" pitchFamily="18" charset="0"/>
                <a:cs typeface="Times New Roman" pitchFamily="18" charset="0"/>
              </a:rPr>
              <a:t> Xem lại bài đã học.</a:t>
            </a:r>
          </a:p>
        </p:txBody>
      </p:sp>
      <p:sp>
        <p:nvSpPr>
          <p:cNvPr id="48" name="Text Box 5"/>
          <p:cNvSpPr txBox="1">
            <a:spLocks noChangeArrowheads="1"/>
          </p:cNvSpPr>
          <p:nvPr/>
        </p:nvSpPr>
        <p:spPr bwMode="auto">
          <a:xfrm>
            <a:off x="990600" y="2800350"/>
            <a:ext cx="261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3700" indent="-3937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3200" b="1" smtClean="0">
                <a:solidFill>
                  <a:srgbClr val="FF0000"/>
                </a:solidFill>
                <a:effectLst>
                  <a:outerShdw blurRad="38100" dist="38100" dir="2700000" algn="tl">
                    <a:srgbClr val="000000">
                      <a:alpha val="43137"/>
                    </a:srgbClr>
                  </a:outerShdw>
                </a:effectLst>
                <a:latin typeface="Arial" pitchFamily="34" charset="0"/>
                <a:cs typeface="Arial" pitchFamily="34" charset="0"/>
              </a:rPr>
              <a:t>CHUẨN BỊ:</a:t>
            </a:r>
          </a:p>
        </p:txBody>
      </p:sp>
      <p:sp>
        <p:nvSpPr>
          <p:cNvPr id="49" name="Text Box 6"/>
          <p:cNvSpPr txBox="1">
            <a:spLocks noChangeArrowheads="1"/>
          </p:cNvSpPr>
          <p:nvPr/>
        </p:nvSpPr>
        <p:spPr bwMode="auto">
          <a:xfrm>
            <a:off x="990601" y="3539550"/>
            <a:ext cx="1308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3700" indent="-3937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Char char="v"/>
            </a:pPr>
            <a:r>
              <a:rPr lang="vi-VN" sz="3200" b="1" smtClean="0">
                <a:solidFill>
                  <a:srgbClr val="0000FF"/>
                </a:solidFill>
                <a:latin typeface="Times New Roman" pitchFamily="18" charset="0"/>
                <a:cs typeface="Times New Roman" pitchFamily="18" charset="0"/>
              </a:rPr>
              <a:t>Bài</a:t>
            </a:r>
            <a:r>
              <a:rPr lang="en-US" sz="3200" b="1" smtClean="0">
                <a:solidFill>
                  <a:srgbClr val="0000FF"/>
                </a:solidFill>
                <a:latin typeface="Times New Roman" pitchFamily="18" charset="0"/>
                <a:cs typeface="Times New Roman" pitchFamily="18" charset="0"/>
              </a:rPr>
              <a:t>:</a:t>
            </a:r>
            <a:endPar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0" name="Text Box 4"/>
          <p:cNvSpPr txBox="1">
            <a:spLocks noChangeArrowheads="1"/>
          </p:cNvSpPr>
          <p:nvPr/>
        </p:nvSpPr>
        <p:spPr bwMode="auto">
          <a:xfrm>
            <a:off x="1066799" y="1723132"/>
            <a:ext cx="68375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Char char="v"/>
            </a:pPr>
            <a:r>
              <a:rPr lang="en-US" sz="3200" b="1" smtClean="0">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Đọc trước các thí nghiệm ở bài sau</a:t>
            </a:r>
            <a:r>
              <a:rPr lang="en-US" sz="3200" b="1" smtClean="0">
                <a:solidFill>
                  <a:srgbClr val="0000FF"/>
                </a:solidFill>
                <a:latin typeface="Times New Roman" pitchFamily="18" charset="0"/>
                <a:cs typeface="Times New Roman" pitchFamily="18" charset="0"/>
              </a:rPr>
              <a:t>.</a:t>
            </a:r>
            <a:endParaRPr lang="en-US" sz="3200" b="1" smtClean="0">
              <a:solidFill>
                <a:srgbClr val="0000FF"/>
              </a:solidFill>
              <a:latin typeface="Times New Roman" pitchFamily="18" charset="0"/>
              <a:cs typeface="Times New Roman" pitchFamily="18" charset="0"/>
            </a:endParaRPr>
          </a:p>
        </p:txBody>
      </p:sp>
      <p:sp>
        <p:nvSpPr>
          <p:cNvPr id="51" name="Text Box 6"/>
          <p:cNvSpPr txBox="1">
            <a:spLocks noChangeArrowheads="1"/>
          </p:cNvSpPr>
          <p:nvPr/>
        </p:nvSpPr>
        <p:spPr bwMode="auto">
          <a:xfrm>
            <a:off x="2408733" y="3441849"/>
            <a:ext cx="50588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3700" indent="-3937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4000" b="1" smtClean="0">
                <a:solidFill>
                  <a:srgbClr val="006600"/>
                </a:solidFill>
                <a:effectLst>
                  <a:outerShdw blurRad="38100" dist="38100" dir="2700000" algn="tl">
                    <a:srgbClr val="000000">
                      <a:alpha val="43137"/>
                    </a:srgbClr>
                  </a:outerShdw>
                </a:effectLst>
                <a:latin typeface="+mn-lt"/>
                <a:cs typeface="Times New Roman" pitchFamily="18" charset="0"/>
              </a:rPr>
              <a:t>SỰ BIẾN ĐỔI HOÁ HỌC</a:t>
            </a:r>
            <a:endParaRPr lang="en-US" sz="4000" b="1" smtClean="0">
              <a:solidFill>
                <a:srgbClr val="0066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86518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p:cTn id="7" dur="10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 calcmode="lin" valueType="num">
                                      <p:cBhvr additive="base">
                                        <p:cTn id="12"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0">
                                            <p:txEl>
                                              <p:pRg st="0" end="0"/>
                                            </p:txEl>
                                          </p:spTgt>
                                        </p:tgtEl>
                                        <p:attrNameLst>
                                          <p:attrName>style.visibility</p:attrName>
                                        </p:attrNameLst>
                                      </p:cBhvr>
                                      <p:to>
                                        <p:strVal val="visible"/>
                                      </p:to>
                                    </p:set>
                                    <p:anim calcmode="lin" valueType="num">
                                      <p:cBhvr additive="base">
                                        <p:cTn id="1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8">
                                            <p:txEl>
                                              <p:pRg st="0" end="0"/>
                                            </p:txEl>
                                          </p:spTgt>
                                        </p:tgtEl>
                                        <p:attrNameLst>
                                          <p:attrName>style.visibility</p:attrName>
                                        </p:attrNameLst>
                                      </p:cBhvr>
                                      <p:to>
                                        <p:strVal val="visible"/>
                                      </p:to>
                                    </p:set>
                                    <p:anim calcmode="lin" valueType="num">
                                      <p:cBhvr>
                                        <p:cTn id="23" dur="10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8">
                                            <p:txEl>
                                              <p:pRg st="0" end="0"/>
                                            </p:txEl>
                                          </p:spTgt>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2" presetClass="entr" presetSubtype="8" fill="hold" nodeType="afterEffect">
                                  <p:stCondLst>
                                    <p:cond delay="0"/>
                                  </p:stCondLst>
                                  <p:iterate type="lt">
                                    <p:tmPct val="10000"/>
                                  </p:iterate>
                                  <p:childTnLst>
                                    <p:set>
                                      <p:cBhvr>
                                        <p:cTn id="32" dur="1" fill="hold">
                                          <p:stCondLst>
                                            <p:cond delay="0"/>
                                          </p:stCondLst>
                                        </p:cTn>
                                        <p:tgtEl>
                                          <p:spTgt spid="51">
                                            <p:txEl>
                                              <p:pRg st="0" end="0"/>
                                            </p:txEl>
                                          </p:spTgt>
                                        </p:tgtEl>
                                        <p:attrNameLst>
                                          <p:attrName>style.visibility</p:attrName>
                                        </p:attrNameLst>
                                      </p:cBhvr>
                                      <p:to>
                                        <p:strVal val="visible"/>
                                      </p:to>
                                    </p:set>
                                    <p:animEffect transition="in" filter="wipe(left)">
                                      <p:cBhvr>
                                        <p:cTn id="3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AutoShape 6"/>
          <p:cNvSpPr>
            <a:spLocks noChangeArrowheads="1"/>
          </p:cNvSpPr>
          <p:nvPr/>
        </p:nvSpPr>
        <p:spPr bwMode="auto">
          <a:xfrm>
            <a:off x="7416362" y="3741733"/>
            <a:ext cx="923145" cy="904246"/>
          </a:xfrm>
          <a:prstGeom prst="star32">
            <a:avLst>
              <a:gd name="adj" fmla="val 0"/>
            </a:avLst>
          </a:prstGeom>
          <a:solidFill>
            <a:srgbClr val="0FA52C"/>
          </a:solidFill>
          <a:ln w="9525">
            <a:solidFill>
              <a:srgbClr val="12C835"/>
            </a:solidFill>
            <a:miter lim="800000"/>
            <a:headEnd/>
            <a:tailEnd/>
          </a:ln>
        </p:spPr>
        <p:txBody>
          <a:bodyPr wrap="none" anchor="ctr"/>
          <a:lstStyle/>
          <a:p>
            <a:pPr algn="ctr"/>
            <a:endParaRPr lang="en-US" sz="4800" smtClean="0">
              <a:solidFill>
                <a:srgbClr val="000000"/>
              </a:solidFill>
              <a:latin typeface="VNI-Swiss-Condense" pitchFamily="2" charset="0"/>
            </a:endParaRPr>
          </a:p>
        </p:txBody>
      </p:sp>
      <p:sp>
        <p:nvSpPr>
          <p:cNvPr id="18" name="AutoShape 7"/>
          <p:cNvSpPr>
            <a:spLocks noChangeArrowheads="1"/>
          </p:cNvSpPr>
          <p:nvPr/>
        </p:nvSpPr>
        <p:spPr bwMode="auto">
          <a:xfrm>
            <a:off x="2590800" y="209550"/>
            <a:ext cx="914400" cy="742950"/>
          </a:xfrm>
          <a:prstGeom prst="star32">
            <a:avLst>
              <a:gd name="adj" fmla="val 0"/>
            </a:avLst>
          </a:prstGeom>
          <a:solidFill>
            <a:srgbClr val="FFFF00"/>
          </a:solidFill>
          <a:ln w="9525">
            <a:solidFill>
              <a:srgbClr val="FFFF00"/>
            </a:solidFill>
            <a:miter lim="800000"/>
            <a:headEnd/>
            <a:tailEnd/>
          </a:ln>
        </p:spPr>
        <p:txBody>
          <a:bodyPr wrap="none" anchor="ctr"/>
          <a:lstStyle/>
          <a:p>
            <a:pPr algn="ctr"/>
            <a:endParaRPr lang="en-US" sz="4800" smtClean="0">
              <a:solidFill>
                <a:srgbClr val="000000"/>
              </a:solidFill>
              <a:latin typeface="VNI-Swiss-Condense" pitchFamily="2" charset="0"/>
            </a:endParaRPr>
          </a:p>
        </p:txBody>
      </p:sp>
      <p:sp>
        <p:nvSpPr>
          <p:cNvPr id="19" name="AutoShape 14"/>
          <p:cNvSpPr>
            <a:spLocks noChangeArrowheads="1"/>
          </p:cNvSpPr>
          <p:nvPr/>
        </p:nvSpPr>
        <p:spPr bwMode="auto">
          <a:xfrm>
            <a:off x="7162800" y="1163847"/>
            <a:ext cx="990600" cy="800100"/>
          </a:xfrm>
          <a:prstGeom prst="star32">
            <a:avLst>
              <a:gd name="adj" fmla="val 6898"/>
            </a:avLst>
          </a:prstGeom>
          <a:solidFill>
            <a:srgbClr val="F4AAEF"/>
          </a:solidFill>
          <a:ln w="9525">
            <a:solidFill>
              <a:srgbClr val="F3E1F0"/>
            </a:solidFill>
            <a:miter lim="800000"/>
            <a:headEnd/>
            <a:tailEnd/>
          </a:ln>
        </p:spPr>
        <p:txBody>
          <a:bodyPr wrap="none" anchor="ctr"/>
          <a:lstStyle/>
          <a:p>
            <a:pPr algn="ctr"/>
            <a:endParaRPr lang="en-US" sz="4800" smtClean="0">
              <a:solidFill>
                <a:srgbClr val="000000"/>
              </a:solidFill>
              <a:latin typeface="VNI-Swiss-Condense" pitchFamily="2" charset="0"/>
            </a:endParaRPr>
          </a:p>
        </p:txBody>
      </p:sp>
      <p:sp>
        <p:nvSpPr>
          <p:cNvPr id="20" name="AutoShape 17"/>
          <p:cNvSpPr>
            <a:spLocks noChangeArrowheads="1"/>
          </p:cNvSpPr>
          <p:nvPr/>
        </p:nvSpPr>
        <p:spPr bwMode="auto">
          <a:xfrm>
            <a:off x="1024677" y="1621047"/>
            <a:ext cx="381000" cy="342900"/>
          </a:xfrm>
          <a:prstGeom prst="star32">
            <a:avLst>
              <a:gd name="adj" fmla="val 0"/>
            </a:avLst>
          </a:prstGeom>
          <a:solidFill>
            <a:srgbClr val="EB67E2"/>
          </a:solidFill>
          <a:ln w="9525">
            <a:solidFill>
              <a:srgbClr val="EB67E2"/>
            </a:solidFill>
            <a:miter lim="800000"/>
            <a:headEnd/>
            <a:tailEnd/>
          </a:ln>
        </p:spPr>
        <p:txBody>
          <a:bodyPr wrap="none" anchor="ctr"/>
          <a:lstStyle/>
          <a:p>
            <a:pPr algn="ctr"/>
            <a:endParaRPr lang="en-US" sz="4800" smtClean="0">
              <a:solidFill>
                <a:srgbClr val="000000"/>
              </a:solidFill>
              <a:latin typeface="VNI-Swiss-Condense" pitchFamily="2" charset="0"/>
            </a:endParaRPr>
          </a:p>
        </p:txBody>
      </p:sp>
      <p:pic>
        <p:nvPicPr>
          <p:cNvPr id="21" name="Picture 7" descr="pulsar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01527" y="1480969"/>
            <a:ext cx="1447800" cy="87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8"/>
          <p:cNvSpPr txBox="1">
            <a:spLocks noChangeArrowheads="1"/>
          </p:cNvSpPr>
          <p:nvPr/>
        </p:nvSpPr>
        <p:spPr bwMode="auto">
          <a:xfrm>
            <a:off x="838200" y="1885950"/>
            <a:ext cx="7547823" cy="1200329"/>
          </a:xfrm>
          <a:prstGeom prst="rect">
            <a:avLst/>
          </a:prstGeom>
          <a:noFill/>
          <a:ln w="9525">
            <a:noFill/>
            <a:miter lim="800000"/>
            <a:headEnd/>
            <a:tailEnd/>
          </a:ln>
          <a:effectLst/>
        </p:spPr>
        <p:txBody>
          <a:bodyPr wrap="square">
            <a:spAutoFit/>
          </a:bodyPr>
          <a:lstStyle/>
          <a:p>
            <a:pPr algn="ctr">
              <a:spcBef>
                <a:spcPct val="50000"/>
              </a:spcBef>
              <a:defRPr/>
            </a:pPr>
            <a:r>
              <a:rPr lang="en-US" sz="3600" b="1">
                <a:solidFill>
                  <a:srgbClr val="FF0000"/>
                </a:solidFill>
                <a:effectLst>
                  <a:outerShdw blurRad="38100" dist="38100" dir="2700000" algn="tl">
                    <a:srgbClr val="000000"/>
                  </a:outerShdw>
                </a:effectLst>
                <a:latin typeface="Arial"/>
              </a:rPr>
              <a:t>Các em </a:t>
            </a:r>
            <a:r>
              <a:rPr lang="en-US" sz="3600" b="1" smtClean="0">
                <a:solidFill>
                  <a:srgbClr val="FF0000"/>
                </a:solidFill>
                <a:effectLst>
                  <a:outerShdw blurRad="38100" dist="38100" dir="2700000" algn="tl">
                    <a:srgbClr val="000000"/>
                  </a:outerShdw>
                </a:effectLst>
                <a:latin typeface="Arial"/>
              </a:rPr>
              <a:t>ở </a:t>
            </a:r>
            <a:r>
              <a:rPr lang="en-US" sz="3600" b="1">
                <a:solidFill>
                  <a:srgbClr val="FF0000"/>
                </a:solidFill>
                <a:effectLst>
                  <a:outerShdw blurRad="38100" dist="38100" dir="2700000" algn="tl">
                    <a:srgbClr val="000000"/>
                  </a:outerShdw>
                </a:effectLst>
                <a:latin typeface="Arial"/>
              </a:rPr>
              <a:t>nhà nhớ học thuộc </a:t>
            </a:r>
            <a:r>
              <a:rPr lang="en-US" sz="3600" b="1" smtClean="0">
                <a:solidFill>
                  <a:srgbClr val="FF0000"/>
                </a:solidFill>
                <a:effectLst>
                  <a:outerShdw blurRad="38100" dist="38100" dir="2700000" algn="tl">
                    <a:srgbClr val="000000"/>
                  </a:outerShdw>
                </a:effectLst>
                <a:latin typeface="Arial"/>
              </a:rPr>
              <a:t>bài và </a:t>
            </a:r>
            <a:r>
              <a:rPr lang="en-US" sz="3600" b="1">
                <a:solidFill>
                  <a:srgbClr val="FF0000"/>
                </a:solidFill>
                <a:effectLst>
                  <a:outerShdw blurRad="38100" dist="38100" dir="2700000" algn="tl">
                    <a:srgbClr val="000000"/>
                  </a:outerShdw>
                </a:effectLst>
                <a:latin typeface="Arial"/>
              </a:rPr>
              <a:t>làm bài tập </a:t>
            </a:r>
            <a:r>
              <a:rPr lang="en-US" sz="3600" b="1" smtClean="0">
                <a:solidFill>
                  <a:srgbClr val="FF0000"/>
                </a:solidFill>
                <a:effectLst>
                  <a:outerShdw blurRad="38100" dist="38100" dir="2700000" algn="tl">
                    <a:srgbClr val="000000"/>
                  </a:outerShdw>
                </a:effectLst>
                <a:latin typeface="Arial"/>
              </a:rPr>
              <a:t>nhé !</a:t>
            </a:r>
            <a:endParaRPr lang="en-US" sz="3600" b="1">
              <a:solidFill>
                <a:srgbClr val="FF0000"/>
              </a:solidFill>
              <a:effectLst>
                <a:outerShdw blurRad="38100" dist="38100" dir="2700000" algn="tl">
                  <a:srgbClr val="000000"/>
                </a:outerShdw>
              </a:effectLst>
              <a:latin typeface="Arial"/>
            </a:endParaRPr>
          </a:p>
        </p:txBody>
      </p:sp>
      <p:sp>
        <p:nvSpPr>
          <p:cNvPr id="23" name="Text Box 18"/>
          <p:cNvSpPr txBox="1">
            <a:spLocks noChangeArrowheads="1"/>
          </p:cNvSpPr>
          <p:nvPr/>
        </p:nvSpPr>
        <p:spPr bwMode="auto">
          <a:xfrm>
            <a:off x="2472204" y="3257550"/>
            <a:ext cx="4842996" cy="707886"/>
          </a:xfrm>
          <a:prstGeom prst="rect">
            <a:avLst/>
          </a:prstGeom>
          <a:noFill/>
          <a:ln w="9525">
            <a:noFill/>
            <a:miter lim="800000"/>
            <a:headEnd/>
            <a:tailEnd/>
          </a:ln>
          <a:effectLst/>
        </p:spPr>
        <p:txBody>
          <a:bodyPr wrap="square">
            <a:spAutoFit/>
          </a:bodyPr>
          <a:lstStyle/>
          <a:p>
            <a:pPr algn="ctr">
              <a:spcBef>
                <a:spcPct val="50000"/>
              </a:spcBef>
              <a:defRPr/>
            </a:pPr>
            <a:r>
              <a:rPr lang="en-US" sz="4000" b="1" smtClean="0">
                <a:solidFill>
                  <a:srgbClr val="0000FF"/>
                </a:solidFill>
                <a:effectLst>
                  <a:outerShdw blurRad="38100" dist="38100" dir="2700000" algn="tl">
                    <a:srgbClr val="000000"/>
                  </a:outerShdw>
                </a:effectLst>
                <a:latin typeface="Arial"/>
              </a:rPr>
              <a:t>Hẹn </a:t>
            </a:r>
            <a:r>
              <a:rPr lang="en-US" sz="4000" b="1">
                <a:solidFill>
                  <a:srgbClr val="0000FF"/>
                </a:solidFill>
                <a:effectLst>
                  <a:outerShdw blurRad="38100" dist="38100" dir="2700000" algn="tl">
                    <a:srgbClr val="000000"/>
                  </a:outerShdw>
                </a:effectLst>
                <a:latin typeface="Arial"/>
              </a:rPr>
              <a:t>gặp lại các </a:t>
            </a:r>
            <a:r>
              <a:rPr lang="en-US" sz="4000" b="1" smtClean="0">
                <a:solidFill>
                  <a:srgbClr val="0000FF"/>
                </a:solidFill>
                <a:effectLst>
                  <a:outerShdw blurRad="38100" dist="38100" dir="2700000" algn="tl">
                    <a:srgbClr val="000000"/>
                  </a:outerShdw>
                </a:effectLst>
                <a:latin typeface="Arial"/>
              </a:rPr>
              <a:t>em</a:t>
            </a:r>
            <a:endParaRPr lang="en-US" sz="4000" b="1">
              <a:solidFill>
                <a:srgbClr val="0000FF"/>
              </a:solidFill>
              <a:effectLst>
                <a:outerShdw blurRad="38100" dist="38100" dir="2700000" algn="tl">
                  <a:srgbClr val="000000"/>
                </a:outerShdw>
              </a:effectLst>
              <a:latin typeface="Arial"/>
            </a:endParaRPr>
          </a:p>
        </p:txBody>
      </p:sp>
      <p:pic>
        <p:nvPicPr>
          <p:cNvPr id="24" name="Picture 721" descr="star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53877" y="4073446"/>
            <a:ext cx="4953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21" descr="star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03608" y="3169215"/>
            <a:ext cx="4953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pulsar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35806" y="3879812"/>
            <a:ext cx="1447800" cy="87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1"/>
          <p:cNvSpPr>
            <a:spLocks noChangeArrowheads="1"/>
          </p:cNvSpPr>
          <p:nvPr/>
        </p:nvSpPr>
        <p:spPr bwMode="auto">
          <a:xfrm>
            <a:off x="0" y="-1905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pic>
        <p:nvPicPr>
          <p:cNvPr id="2" name="BKMUSIC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781800" y="4402059"/>
            <a:ext cx="304800" cy="3048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1000" y="4073446"/>
            <a:ext cx="1338255" cy="1085072"/>
          </a:xfrm>
          <a:prstGeom prst="rect">
            <a:avLst/>
          </a:prstGeom>
        </p:spPr>
      </p:pic>
    </p:spTree>
    <p:extLst>
      <p:ext uri="{BB962C8B-B14F-4D97-AF65-F5344CB8AC3E}">
        <p14:creationId xmlns:p14="http://schemas.microsoft.com/office/powerpoint/2010/main" val="143019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0"/>
                                  </p:iterate>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36" presetClass="emph" presetSubtype="0" repeatCount="indefinite" fill="hold" grpId="1" nodeType="afterEffect">
                                  <p:stCondLst>
                                    <p:cond delay="0"/>
                                  </p:stCondLst>
                                  <p:iterate type="lt">
                                    <p:tmPct val="10000"/>
                                  </p:iterate>
                                  <p:childTnLst>
                                    <p:animScale>
                                      <p:cBhvr>
                                        <p:cTn id="16" dur="500" autoRev="1" fill="hold">
                                          <p:stCondLst>
                                            <p:cond delay="0"/>
                                          </p:stCondLst>
                                        </p:cTn>
                                        <p:tgtEl>
                                          <p:spTgt spid="23"/>
                                        </p:tgtEl>
                                      </p:cBhvr>
                                      <p:to x="80000" y="100000"/>
                                    </p:animScale>
                                    <p:anim by="(#ppt_w*0.10)" calcmode="lin" valueType="num">
                                      <p:cBhvr>
                                        <p:cTn id="17" dur="500" autoRev="1" fill="hold">
                                          <p:stCondLst>
                                            <p:cond delay="0"/>
                                          </p:stCondLst>
                                        </p:cTn>
                                        <p:tgtEl>
                                          <p:spTgt spid="23"/>
                                        </p:tgtEl>
                                        <p:attrNameLst>
                                          <p:attrName>ppt_x</p:attrName>
                                        </p:attrNameLst>
                                      </p:cBhvr>
                                    </p:anim>
                                    <p:anim by="(-#ppt_w*0.10)" calcmode="lin" valueType="num">
                                      <p:cBhvr>
                                        <p:cTn id="18" dur="500" autoRev="1" fill="hold">
                                          <p:stCondLst>
                                            <p:cond delay="0"/>
                                          </p:stCondLst>
                                        </p:cTn>
                                        <p:tgtEl>
                                          <p:spTgt spid="23"/>
                                        </p:tgtEl>
                                        <p:attrNameLst>
                                          <p:attrName>ppt_y</p:attrName>
                                        </p:attrNameLst>
                                      </p:cBhvr>
                                    </p:anim>
                                    <p:animRot by="-480000">
                                      <p:cBhvr>
                                        <p:cTn id="19" dur="500" autoRev="1" fill="hold">
                                          <p:stCondLst>
                                            <p:cond delay="0"/>
                                          </p:stCondLst>
                                        </p:cTn>
                                        <p:tgtEl>
                                          <p:spTgt spid="23"/>
                                        </p:tgtEl>
                                        <p:attrNameLst>
                                          <p:attrName>r</p:attrName>
                                        </p:attrNameLst>
                                      </p:cBhvr>
                                    </p:animRot>
                                  </p:childTnLst>
                                </p:cTn>
                              </p:par>
                              <p:par>
                                <p:cTn id="20" presetID="49" presetClass="entr" presetSubtype="0" decel="10000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 calcmode="lin" valueType="num">
                                      <p:cBhvr>
                                        <p:cTn id="24" dur="500" fill="hold"/>
                                        <p:tgtEl>
                                          <p:spTgt spid="17"/>
                                        </p:tgtEl>
                                        <p:attrNameLst>
                                          <p:attrName>style.rotation</p:attrName>
                                        </p:attrNameLst>
                                      </p:cBhvr>
                                      <p:tavLst>
                                        <p:tav tm="0">
                                          <p:val>
                                            <p:fltVal val="360"/>
                                          </p:val>
                                        </p:tav>
                                        <p:tav tm="100000">
                                          <p:val>
                                            <p:fltVal val="0"/>
                                          </p:val>
                                        </p:tav>
                                      </p:tavLst>
                                    </p:anim>
                                    <p:animEffect transition="in" filter="fade">
                                      <p:cBhvr>
                                        <p:cTn id="25" dur="500"/>
                                        <p:tgtEl>
                                          <p:spTgt spid="17"/>
                                        </p:tgtEl>
                                      </p:cBhvr>
                                    </p:animEffect>
                                  </p:childTnLst>
                                </p:cTn>
                              </p:par>
                              <p:par>
                                <p:cTn id="26" presetID="8" presetClass="emph" presetSubtype="0" repeatCount="indefinite" fill="hold" grpId="1" nodeType="withEffect">
                                  <p:stCondLst>
                                    <p:cond delay="0"/>
                                  </p:stCondLst>
                                  <p:childTnLst>
                                    <p:animRot by="21600000">
                                      <p:cBhvr>
                                        <p:cTn id="27" dur="5000" fill="hold"/>
                                        <p:tgtEl>
                                          <p:spTgt spid="17"/>
                                        </p:tgtEl>
                                        <p:attrNameLst>
                                          <p:attrName>r</p:attrName>
                                        </p:attrNameLst>
                                      </p:cBhvr>
                                    </p:animRo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par>
                                <p:cTn id="34" presetID="8" presetClass="emph" presetSubtype="0" repeatCount="indefinite" fill="hold" grpId="1" nodeType="withEffect">
                                  <p:stCondLst>
                                    <p:cond delay="0"/>
                                  </p:stCondLst>
                                  <p:childTnLst>
                                    <p:animRot by="21600000">
                                      <p:cBhvr>
                                        <p:cTn id="35" dur="5000" fill="hold"/>
                                        <p:tgtEl>
                                          <p:spTgt spid="18"/>
                                        </p:tgtEl>
                                        <p:attrNameLst>
                                          <p:attrName>r</p:attrName>
                                        </p:attrNameLst>
                                      </p:cBhvr>
                                    </p:animRot>
                                  </p:childTnLst>
                                </p:cTn>
                              </p:par>
                              <p:par>
                                <p:cTn id="36" presetID="49" presetClass="entr" presetSubtype="0" decel="10000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8" presetClass="emph" presetSubtype="0" repeatCount="indefinite" fill="hold" grpId="1" nodeType="withEffect">
                                  <p:stCondLst>
                                    <p:cond delay="0"/>
                                  </p:stCondLst>
                                  <p:childTnLst>
                                    <p:animRot by="21600000">
                                      <p:cBhvr>
                                        <p:cTn id="43" dur="5000" fill="hold"/>
                                        <p:tgtEl>
                                          <p:spTgt spid="19"/>
                                        </p:tgtEl>
                                        <p:attrNameLst>
                                          <p:attrName>r</p:attrName>
                                        </p:attrNameLst>
                                      </p:cBhvr>
                                    </p:animRot>
                                  </p:childTnLst>
                                </p:cTn>
                              </p:par>
                              <p:par>
                                <p:cTn id="44" presetID="49" presetClass="entr" presetSubtype="0" decel="10000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8" presetClass="emph" presetSubtype="0" repeatCount="indefinite" fill="hold" grpId="1" nodeType="withEffect">
                                  <p:stCondLst>
                                    <p:cond delay="0"/>
                                  </p:stCondLst>
                                  <p:childTnLst>
                                    <p:animRot by="21600000">
                                      <p:cBhvr>
                                        <p:cTn id="51" dur="5000" fill="hold"/>
                                        <p:tgtEl>
                                          <p:spTgt spid="20"/>
                                        </p:tgtEl>
                                        <p:attrNameLst>
                                          <p:attrName>r</p:attrName>
                                        </p:attrNameLst>
                                      </p:cBhvr>
                                    </p:animRot>
                                  </p:childTnLst>
                                </p:cTn>
                              </p:par>
                              <p:par>
                                <p:cTn id="52" presetID="1" presetClass="mediacall" presetSubtype="0" fill="hold" nodeType="withEffect">
                                  <p:stCondLst>
                                    <p:cond delay="0"/>
                                  </p:stCondLst>
                                  <p:childTnLst>
                                    <p:cmd type="call" cmd="playFrom(0.0)">
                                      <p:cBhvr>
                                        <p:cTn id="53" dur="502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repeatCount="indefinite" fill="hold" display="0">
                  <p:stCondLst>
                    <p:cond delay="indefinite"/>
                  </p:stCondLst>
                  <p:endCondLst>
                    <p:cond evt="onStopAudio" delay="0">
                      <p:tgtEl>
                        <p:sldTgt/>
                      </p:tgtEl>
                    </p:cond>
                  </p:endCondLst>
                </p:cTn>
                <p:tgtEl>
                  <p:spTgt spid="2"/>
                </p:tgtEl>
              </p:cMediaNode>
            </p:audio>
          </p:childTnLst>
        </p:cTn>
      </p:par>
    </p:tnLst>
    <p:bldLst>
      <p:bldP spid="17" grpId="0" animBg="1"/>
      <p:bldP spid="17" grpId="1" animBg="1"/>
      <p:bldP spid="18" grpId="0" animBg="1"/>
      <p:bldP spid="18" grpId="1" animBg="1"/>
      <p:bldP spid="19" grpId="0" animBg="1"/>
      <p:bldP spid="19" grpId="1" animBg="1"/>
      <p:bldP spid="20" grpId="0" animBg="1"/>
      <p:bldP spid="20" grpId="1" animBg="1"/>
      <p:bldP spid="22" grpId="0"/>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999" y="960113"/>
            <a:ext cx="1981201" cy="1243347"/>
          </a:xfrm>
          <a:prstGeom prst="rect">
            <a:avLst/>
          </a:prstGeom>
        </p:spPr>
      </p:pic>
      <p:sp>
        <p:nvSpPr>
          <p:cNvPr id="6" name="Rectangle 5"/>
          <p:cNvSpPr>
            <a:spLocks noChangeArrowheads="1"/>
          </p:cNvSpPr>
          <p:nvPr/>
        </p:nvSpPr>
        <p:spPr bwMode="auto">
          <a:xfrm>
            <a:off x="629308" y="2596575"/>
            <a:ext cx="8209892" cy="584775"/>
          </a:xfrm>
          <a:prstGeom prst="rect">
            <a:avLst/>
          </a:prstGeom>
          <a:noFill/>
          <a:ln>
            <a:noFill/>
          </a:ln>
        </p:spPr>
        <p:txBody>
          <a:bodyPr wrap="square" lIns="0" rIns="0">
            <a:spAutoFit/>
          </a:bodyPr>
          <a:lstStyle/>
          <a:p>
            <a:pPr marL="281944" indent="-281944" eaLnBrk="0" hangingPunct="0"/>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3200" b="1" smtClean="0">
                <a:solidFill>
                  <a:srgbClr val="0000FF"/>
                </a:solidFill>
                <a:latin typeface="Times New Roman" pitchFamily="18" charset="0"/>
                <a:cs typeface="Times New Roman" pitchFamily="18" charset="0"/>
                <a:sym typeface="Wingdings"/>
              </a:rPr>
              <a:t> </a:t>
            </a:r>
            <a:r>
              <a:rPr lang="en-US" sz="3200" b="1" smtClean="0">
                <a:solidFill>
                  <a:srgbClr val="0000FF"/>
                </a:solidFill>
                <a:latin typeface="Times New Roman" pitchFamily="18" charset="0"/>
                <a:cs typeface="Times New Roman" pitchFamily="18" charset="0"/>
              </a:rPr>
              <a:t>Ngồi học ngay ngắn, ở nơi đầy đủ ánh sáng.</a:t>
            </a:r>
            <a:endParaRPr lang="en-US" sz="3200" b="1">
              <a:solidFill>
                <a:srgbClr val="0000FF"/>
              </a:solidFill>
              <a:latin typeface="Times New Roman" pitchFamily="18" charset="0"/>
              <a:cs typeface="Times New Roman" pitchFamily="18" charset="0"/>
            </a:endParaRPr>
          </a:p>
        </p:txBody>
      </p:sp>
      <p:sp>
        <p:nvSpPr>
          <p:cNvPr id="17" name="Rectangle 16"/>
          <p:cNvSpPr/>
          <p:nvPr/>
        </p:nvSpPr>
        <p:spPr>
          <a:xfrm>
            <a:off x="1871725" y="57150"/>
            <a:ext cx="544572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en-US" sz="3600" b="1" spc="50" smtClean="0">
                <a:ln w="11430"/>
                <a:solidFill>
                  <a:srgbClr val="FF0000"/>
                </a:solidFill>
                <a:latin typeface="Times New Roman"/>
              </a:rPr>
              <a:t>Những điều em cần lưu ý:</a:t>
            </a:r>
            <a:endParaRPr lang="en-US" sz="3600" b="1" spc="50">
              <a:ln w="11430"/>
              <a:solidFill>
                <a:srgbClr val="FF0000"/>
              </a:solidFill>
              <a:latin typeface="Times New Roman"/>
            </a:endParaRPr>
          </a:p>
        </p:txBody>
      </p:sp>
      <p:sp>
        <p:nvSpPr>
          <p:cNvPr id="14" name="Rectangle 13"/>
          <p:cNvSpPr>
            <a:spLocks noChangeArrowheads="1"/>
          </p:cNvSpPr>
          <p:nvPr/>
        </p:nvSpPr>
        <p:spPr bwMode="auto">
          <a:xfrm>
            <a:off x="629306" y="3206175"/>
            <a:ext cx="6934199" cy="584775"/>
          </a:xfrm>
          <a:prstGeom prst="rect">
            <a:avLst/>
          </a:prstGeom>
          <a:noFill/>
          <a:ln>
            <a:noFill/>
          </a:ln>
        </p:spPr>
        <p:txBody>
          <a:bodyPr wrap="square" lIns="0" rIns="0">
            <a:spAutoFit/>
          </a:bodyPr>
          <a:lstStyle/>
          <a:p>
            <a:pPr marL="281944" indent="-281944" eaLnBrk="0" hangingPunct="0"/>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3200" b="1" smtClean="0">
                <a:solidFill>
                  <a:srgbClr val="0000FF"/>
                </a:solidFill>
                <a:latin typeface="Times New Roman" pitchFamily="18" charset="0"/>
                <a:cs typeface="Times New Roman" pitchFamily="18" charset="0"/>
                <a:sym typeface="Wingdings"/>
              </a:rPr>
              <a:t> K</a:t>
            </a:r>
            <a:r>
              <a:rPr lang="en-US" sz="3200" b="1" smtClean="0">
                <a:solidFill>
                  <a:srgbClr val="0000FF"/>
                </a:solidFill>
                <a:latin typeface="Times New Roman" pitchFamily="18" charset="0"/>
                <a:cs typeface="Times New Roman" pitchFamily="18" charset="0"/>
              </a:rPr>
              <a:t>hông ngồi quá gần màn hình ti vi.</a:t>
            </a:r>
            <a:endParaRPr lang="en-US" sz="3200" b="1">
              <a:solidFill>
                <a:srgbClr val="0000FF"/>
              </a:solidFill>
              <a:latin typeface="Times New Roman" pitchFamily="18" charset="0"/>
              <a:cs typeface="Times New Roman" pitchFamily="18" charset="0"/>
            </a:endParaRPr>
          </a:p>
        </p:txBody>
      </p:sp>
      <p:sp>
        <p:nvSpPr>
          <p:cNvPr id="15" name="Rectangle 14"/>
          <p:cNvSpPr>
            <a:spLocks noChangeArrowheads="1"/>
          </p:cNvSpPr>
          <p:nvPr/>
        </p:nvSpPr>
        <p:spPr bwMode="auto">
          <a:xfrm>
            <a:off x="629306" y="3856732"/>
            <a:ext cx="7696200" cy="1077218"/>
          </a:xfrm>
          <a:prstGeom prst="rect">
            <a:avLst/>
          </a:prstGeom>
          <a:noFill/>
          <a:ln>
            <a:noFill/>
          </a:ln>
        </p:spPr>
        <p:txBody>
          <a:bodyPr wrap="square" lIns="0" rIns="0">
            <a:spAutoFit/>
          </a:bodyPr>
          <a:lstStyle/>
          <a:p>
            <a:pPr marL="281944" indent="-281944" eaLnBrk="0" hangingPunct="0"/>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3200" b="1" smtClean="0">
                <a:solidFill>
                  <a:srgbClr val="0000FF"/>
                </a:solidFill>
                <a:latin typeface="Times New Roman" pitchFamily="18" charset="0"/>
                <a:cs typeface="Times New Roman" pitchFamily="18" charset="0"/>
                <a:sym typeface="Wingdings"/>
              </a:rPr>
              <a:t> Tập trung nghe giảng và thực hiện các  </a:t>
            </a:r>
          </a:p>
          <a:p>
            <a:pPr marL="281944" indent="-281944" eaLnBrk="0" hangingPunct="0"/>
            <a:r>
              <a:rPr lang="en-US" sz="3200" b="1" smtClean="0">
                <a:solidFill>
                  <a:srgbClr val="0000FF"/>
                </a:solidFill>
                <a:latin typeface="Times New Roman" pitchFamily="18" charset="0"/>
                <a:cs typeface="Times New Roman" pitchFamily="18" charset="0"/>
                <a:sym typeface="Wingdings"/>
              </a:rPr>
              <a:t>     nhiệm vụ của bài học.</a:t>
            </a:r>
            <a:endParaRPr lang="en-US" sz="3200" b="1">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42333">
            <a:off x="6917940" y="1206881"/>
            <a:ext cx="606422" cy="8389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757200"/>
            <a:ext cx="1240038" cy="173835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643686">
            <a:off x="2791896" y="1401557"/>
            <a:ext cx="1380937" cy="78051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18786">
            <a:off x="4049570" y="1503932"/>
            <a:ext cx="1090030" cy="575761"/>
          </a:xfrm>
          <a:prstGeom prst="rect">
            <a:avLst/>
          </a:prstGeom>
        </p:spPr>
      </p:pic>
      <p:sp>
        <p:nvSpPr>
          <p:cNvPr id="24"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spTree>
    <p:extLst>
      <p:ext uri="{BB962C8B-B14F-4D97-AF65-F5344CB8AC3E}">
        <p14:creationId xmlns:p14="http://schemas.microsoft.com/office/powerpoint/2010/main" val="4429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16" presetClass="entr" presetSubtype="37"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par>
                                <p:cTn id="16" presetID="16" presetClass="entr" presetSubtype="37"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outVertical)">
                                      <p:cBhvr>
                                        <p:cTn id="18" dur="500"/>
                                        <p:tgtEl>
                                          <p:spTgt spid="19"/>
                                        </p:tgtEl>
                                      </p:cBhvr>
                                    </p:animEffect>
                                  </p:childTnLst>
                                </p:cTn>
                              </p:par>
                              <p:par>
                                <p:cTn id="19" presetID="16" presetClass="entr" presetSubtype="37"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outVertical)">
                                      <p:cBhvr>
                                        <p:cTn id="21" dur="500"/>
                                        <p:tgtEl>
                                          <p:spTgt spid="22"/>
                                        </p:tgtEl>
                                      </p:cBhvr>
                                    </p:animEffect>
                                  </p:childTnLst>
                                </p:cTn>
                              </p:par>
                              <p:par>
                                <p:cTn id="22" presetID="16" presetClass="entr" presetSubtype="37"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Oval 28"/>
          <p:cNvSpPr/>
          <p:nvPr/>
        </p:nvSpPr>
        <p:spPr>
          <a:xfrm>
            <a:off x="360721" y="3752746"/>
            <a:ext cx="457200" cy="457200"/>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40" name="Oval 39"/>
          <p:cNvSpPr/>
          <p:nvPr/>
        </p:nvSpPr>
        <p:spPr>
          <a:xfrm>
            <a:off x="307284" y="3707026"/>
            <a:ext cx="548640" cy="548640"/>
          </a:xfrm>
          <a:prstGeom prst="ellipse">
            <a:avLst/>
          </a:prstGeom>
          <a:solidFill>
            <a:srgbClr val="FFFFCC"/>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26" name="Oval 25"/>
          <p:cNvSpPr/>
          <p:nvPr/>
        </p:nvSpPr>
        <p:spPr>
          <a:xfrm>
            <a:off x="350520" y="2060810"/>
            <a:ext cx="457200" cy="457200"/>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23"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sp>
        <p:nvSpPr>
          <p:cNvPr id="17" name="Rectangle 16"/>
          <p:cNvSpPr/>
          <p:nvPr/>
        </p:nvSpPr>
        <p:spPr>
          <a:xfrm>
            <a:off x="927513" y="2030780"/>
            <a:ext cx="7911687" cy="1569660"/>
          </a:xfrm>
          <a:prstGeom prst="rect">
            <a:avLst/>
          </a:prstGeom>
        </p:spPr>
        <p:txBody>
          <a:bodyPr wrap="square">
            <a:spAutoFit/>
          </a:bodyPr>
          <a:lstStyle/>
          <a:p>
            <a:pPr algn="just"/>
            <a:r>
              <a:rPr lang="en-US" sz="3100" b="1" smtClean="0">
                <a:solidFill>
                  <a:srgbClr val="0000FF"/>
                </a:solidFill>
                <a:latin typeface="Times New Roman" pitchFamily="18" charset="0"/>
                <a:cs typeface="Times New Roman" pitchFamily="18" charset="0"/>
              </a:rPr>
              <a:t>Là </a:t>
            </a:r>
            <a:r>
              <a:rPr lang="en-US" sz="3100" b="1">
                <a:solidFill>
                  <a:srgbClr val="0000FF"/>
                </a:solidFill>
                <a:latin typeface="Times New Roman" pitchFamily="18" charset="0"/>
                <a:cs typeface="Times New Roman" pitchFamily="18" charset="0"/>
              </a:rPr>
              <a:t>hai hay nhiều chất trộn lẫn với nhau, làm cho tính chất của mỗi chất thay đổi, tạo thành chất mới.</a:t>
            </a:r>
            <a:endParaRPr lang="vi-VN" sz="3100" b="1">
              <a:solidFill>
                <a:srgbClr val="0000FF"/>
              </a:solidFill>
              <a:latin typeface="Times New Roman" pitchFamily="18" charset="0"/>
              <a:cs typeface="Times New Roman" pitchFamily="18" charset="0"/>
            </a:endParaRPr>
          </a:p>
        </p:txBody>
      </p:sp>
      <p:sp>
        <p:nvSpPr>
          <p:cNvPr id="19" name="Rectangle 18"/>
          <p:cNvSpPr>
            <a:spLocks noChangeArrowheads="1"/>
          </p:cNvSpPr>
          <p:nvPr/>
        </p:nvSpPr>
        <p:spPr bwMode="auto">
          <a:xfrm>
            <a:off x="1371600" y="646152"/>
            <a:ext cx="57639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3000" b="1" smtClean="0">
                <a:latin typeface="Times New Roman" pitchFamily="18" charset="0"/>
                <a:cs typeface="Times New Roman" pitchFamily="18" charset="0"/>
              </a:rPr>
              <a:t>Đúng ghi Đ, sai ghi S vào ô trống:</a:t>
            </a:r>
            <a:endParaRPr lang="en-US" sz="3000" b="1" dirty="0">
              <a:latin typeface="Times New Roman" pitchFamily="18" charset="0"/>
              <a:cs typeface="Times New Roman" pitchFamily="18" charset="0"/>
            </a:endParaRPr>
          </a:p>
        </p:txBody>
      </p:sp>
      <p:sp>
        <p:nvSpPr>
          <p:cNvPr id="34" name="Oval 33"/>
          <p:cNvSpPr/>
          <p:nvPr/>
        </p:nvSpPr>
        <p:spPr>
          <a:xfrm>
            <a:off x="304800" y="2030626"/>
            <a:ext cx="548640" cy="548640"/>
          </a:xfrm>
          <a:prstGeom prst="ellipse">
            <a:avLst/>
          </a:prstGeom>
          <a:solidFill>
            <a:srgbClr val="FFFFCC"/>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35" name="Rectangle 34"/>
          <p:cNvSpPr>
            <a:spLocks noChangeArrowheads="1"/>
          </p:cNvSpPr>
          <p:nvPr/>
        </p:nvSpPr>
        <p:spPr bwMode="auto">
          <a:xfrm>
            <a:off x="350520" y="1962150"/>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defRPr/>
            </a:pPr>
            <a:r>
              <a:rPr lang="en-US"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19150"/>
            <a:ext cx="1097084" cy="971071"/>
          </a:xfrm>
          <a:prstGeom prst="rect">
            <a:avLst/>
          </a:prstGeom>
        </p:spPr>
      </p:pic>
      <p:sp>
        <p:nvSpPr>
          <p:cNvPr id="38" name="Rectangle 37"/>
          <p:cNvSpPr/>
          <p:nvPr/>
        </p:nvSpPr>
        <p:spPr>
          <a:xfrm>
            <a:off x="955055" y="3675281"/>
            <a:ext cx="8103219" cy="1046440"/>
          </a:xfrm>
          <a:prstGeom prst="rect">
            <a:avLst/>
          </a:prstGeom>
        </p:spPr>
        <p:txBody>
          <a:bodyPr wrap="square">
            <a:spAutoFit/>
          </a:bodyPr>
          <a:lstStyle/>
          <a:p>
            <a:r>
              <a:rPr lang="en-US" sz="3100" b="1" smtClean="0">
                <a:solidFill>
                  <a:srgbClr val="0000FF"/>
                </a:solidFill>
                <a:latin typeface="Times New Roman" pitchFamily="18" charset="0"/>
                <a:cs typeface="Times New Roman" pitchFamily="18" charset="0"/>
              </a:rPr>
              <a:t>Là </a:t>
            </a:r>
            <a:r>
              <a:rPr lang="en-US" sz="3100" b="1">
                <a:solidFill>
                  <a:srgbClr val="0000FF"/>
                </a:solidFill>
                <a:latin typeface="Times New Roman" pitchFamily="18" charset="0"/>
                <a:cs typeface="Times New Roman" pitchFamily="18" charset="0"/>
              </a:rPr>
              <a:t>hai hay nhiều chất trộn lẫn với nhau nhưng mỗi chất vẫn giữ nguyên tính chất của nó.</a:t>
            </a:r>
            <a:endParaRPr lang="vi-VN" sz="3100" b="1">
              <a:solidFill>
                <a:srgbClr val="0000FF"/>
              </a:solidFill>
              <a:latin typeface="Times New Roman" pitchFamily="18" charset="0"/>
              <a:cs typeface="Times New Roman" pitchFamily="18" charset="0"/>
            </a:endParaRPr>
          </a:p>
        </p:txBody>
      </p:sp>
      <p:sp>
        <p:nvSpPr>
          <p:cNvPr id="39" name="Rectangle 38"/>
          <p:cNvSpPr>
            <a:spLocks noChangeArrowheads="1"/>
          </p:cNvSpPr>
          <p:nvPr/>
        </p:nvSpPr>
        <p:spPr bwMode="auto">
          <a:xfrm>
            <a:off x="332085" y="3638550"/>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3600" b="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Đ</a:t>
            </a:r>
            <a:endParaRPr lang="en-US" sz="36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Rectangle 29"/>
          <p:cNvSpPr/>
          <p:nvPr/>
        </p:nvSpPr>
        <p:spPr>
          <a:xfrm>
            <a:off x="1371600" y="1276350"/>
            <a:ext cx="3352800" cy="646331"/>
          </a:xfrm>
          <a:prstGeom prst="rect">
            <a:avLst/>
          </a:prstGeom>
        </p:spPr>
        <p:txBody>
          <a:bodyPr wrap="square">
            <a:spAutoFit/>
          </a:bodyPr>
          <a:lstStyle/>
          <a:p>
            <a:r>
              <a:rPr lang="vi-VN" sz="3600" b="1" smtClean="0">
                <a:solidFill>
                  <a:srgbClr val="005800"/>
                </a:solidFill>
                <a:latin typeface="Times New Roman" pitchFamily="18" charset="0"/>
                <a:cs typeface="Times New Roman" pitchFamily="18" charset="0"/>
              </a:rPr>
              <a:t>Hỗn</a:t>
            </a:r>
            <a:r>
              <a:rPr lang="en-US" sz="3600" b="1" smtClean="0">
                <a:solidFill>
                  <a:srgbClr val="005800"/>
                </a:solidFill>
                <a:latin typeface="Times New Roman" pitchFamily="18" charset="0"/>
                <a:cs typeface="Times New Roman" pitchFamily="18" charset="0"/>
              </a:rPr>
              <a:t> hợp là gì ?</a:t>
            </a:r>
            <a:endParaRPr lang="vi-VN" sz="3600" b="1">
              <a:solidFill>
                <a:srgbClr val="005800"/>
              </a:solidFill>
              <a:latin typeface="Times New Roman" pitchFamily="18" charset="0"/>
              <a:cs typeface="Times New Roman" pitchFamily="18" charset="0"/>
            </a:endParaRPr>
          </a:p>
        </p:txBody>
      </p:sp>
      <p:sp>
        <p:nvSpPr>
          <p:cNvPr id="15" name="Text Box 30"/>
          <p:cNvSpPr txBox="1">
            <a:spLocks noChangeArrowheads="1"/>
          </p:cNvSpPr>
          <p:nvPr/>
        </p:nvSpPr>
        <p:spPr bwMode="auto">
          <a:xfrm>
            <a:off x="1013561" y="165479"/>
            <a:ext cx="403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800" b="1" smtClean="0">
                <a:solidFill>
                  <a:srgbClr val="FF0000"/>
                </a:solidFill>
                <a:effectLst>
                  <a:outerShdw blurRad="38100" dist="38100" dir="2700000" algn="tl">
                    <a:srgbClr val="000000">
                      <a:alpha val="43137"/>
                    </a:srgbClr>
                  </a:outerShdw>
                </a:effectLst>
                <a:latin typeface="Arial" pitchFamily="34" charset="0"/>
                <a:cs typeface="Arial" pitchFamily="34" charset="0"/>
                <a:sym typeface="Wingdings"/>
              </a:rPr>
              <a:t></a:t>
            </a:r>
            <a:r>
              <a:rPr lang="en-US" sz="2800" b="1" smtClean="0">
                <a:solidFill>
                  <a:srgbClr val="FF0000"/>
                </a:solidFill>
                <a:latin typeface="Arial" pitchFamily="34" charset="0"/>
                <a:cs typeface="Arial" pitchFamily="34" charset="0"/>
                <a:sym typeface="Wingdings"/>
              </a:rPr>
              <a:t> </a:t>
            </a:r>
            <a:r>
              <a:rPr lang="en-US" sz="2800" b="1" smtClean="0">
                <a:solidFill>
                  <a:srgbClr val="FF0000"/>
                </a:solidFill>
                <a:latin typeface="Arial" pitchFamily="34" charset="0"/>
                <a:cs typeface="Arial" pitchFamily="34" charset="0"/>
              </a:rPr>
              <a:t>KIỂM TRA BÀI CŨ:</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5504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900" decel="100000" fill="hold"/>
                                        <p:tgtEl>
                                          <p:spTgt spid="3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53"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subTnLst>
                                    <p:audio>
                                      <p:cMediaNode>
                                        <p:cTn display="0" masterRel="sameClick">
                                          <p:stCondLst>
                                            <p:cond evt="begin" delay="0">
                                              <p:tn val="35"/>
                                            </p:cond>
                                          </p:stCondLst>
                                          <p:endCondLst>
                                            <p:cond evt="onStopAudio" delay="0">
                                              <p:tgtEl>
                                                <p:sldTgt/>
                                              </p:tgtEl>
                                            </p:cond>
                                          </p:endCondLst>
                                        </p:cTn>
                                        <p:tgtEl>
                                          <p:sndTgt r:embed="rId2" name="cashreg.wav"/>
                                        </p:tgtEl>
                                      </p:cMediaNode>
                                    </p:audio>
                                  </p:subTnLst>
                                </p:cTn>
                              </p:par>
                              <p:par>
                                <p:cTn id="40" presetID="1" presetClass="exit"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par>
                          <p:cTn id="42" fill="hold">
                            <p:stCondLst>
                              <p:cond delay="500"/>
                            </p:stCondLst>
                            <p:childTnLst>
                              <p:par>
                                <p:cTn id="43" presetID="21" presetClass="entr" presetSubtype="1" repeatCount="200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heel(1)">
                                      <p:cBhvr>
                                        <p:cTn id="45" dur="500"/>
                                        <p:tgtEl>
                                          <p:spTgt spid="34"/>
                                        </p:tgtEl>
                                      </p:cBhvr>
                                    </p:animEffect>
                                  </p:childTnLst>
                                  <p:subTnLst>
                                    <p:audio>
                                      <p:cMediaNode>
                                        <p:cTn display="0" masterRel="sameClick">
                                          <p:stCondLst>
                                            <p:cond evt="begin" delay="0">
                                              <p:tn val="43"/>
                                            </p:cond>
                                          </p:stCondLst>
                                          <p:endCondLst>
                                            <p:cond evt="onStopAudio" delay="0">
                                              <p:tgtEl>
                                                <p:sldTgt/>
                                              </p:tgtEl>
                                            </p:cond>
                                          </p:endCondLst>
                                        </p:cTn>
                                        <p:tgtEl>
                                          <p:sndTgt r:embed="rId3" name="Chuc mung cac ban - Vo tay.wav"/>
                                        </p:tgtEl>
                                      </p:cMediaNode>
                                    </p:audio>
                                  </p:subTnLst>
                                </p:cTn>
                              </p:par>
                            </p:childTnLst>
                          </p:cTn>
                        </p:par>
                        <p:par>
                          <p:cTn id="46" fill="hold">
                            <p:stCondLst>
                              <p:cond delay="1500"/>
                            </p:stCondLst>
                            <p:childTnLst>
                              <p:par>
                                <p:cTn id="47" presetID="35" presetClass="emph" presetSubtype="0" repeatCount="2000" fill="hold" grpId="1" nodeType="afterEffect">
                                  <p:stCondLst>
                                    <p:cond delay="0"/>
                                  </p:stCondLst>
                                  <p:childTnLst>
                                    <p:anim calcmode="discrete" valueType="str">
                                      <p:cBhvr>
                                        <p:cTn id="48" dur="5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animEffect transition="in" filter="fade">
                                      <p:cBhvr>
                                        <p:cTn id="66" dur="500"/>
                                        <p:tgtEl>
                                          <p:spTgt spid="39"/>
                                        </p:tgtEl>
                                      </p:cBhvr>
                                    </p:animEffect>
                                  </p:childTnLst>
                                  <p:subTnLst>
                                    <p:audio>
                                      <p:cMediaNode>
                                        <p:cTn display="0" masterRel="sameClick">
                                          <p:stCondLst>
                                            <p:cond evt="begin" delay="0">
                                              <p:tn val="62"/>
                                            </p:cond>
                                          </p:stCondLst>
                                          <p:endCondLst>
                                            <p:cond evt="onStopAudio" delay="0">
                                              <p:tgtEl>
                                                <p:sldTgt/>
                                              </p:tgtEl>
                                            </p:cond>
                                          </p:endCondLst>
                                        </p:cTn>
                                        <p:tgtEl>
                                          <p:sndTgt r:embed="rId2" name="cashreg.wav"/>
                                        </p:tgtEl>
                                      </p:cMediaNode>
                                    </p:audio>
                                  </p:subTnLst>
                                </p:cTn>
                              </p:par>
                              <p:par>
                                <p:cTn id="67" presetID="1" presetClass="exit"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childTnLst>
                          </p:cTn>
                        </p:par>
                        <p:par>
                          <p:cTn id="69" fill="hold">
                            <p:stCondLst>
                              <p:cond delay="500"/>
                            </p:stCondLst>
                            <p:childTnLst>
                              <p:par>
                                <p:cTn id="70" presetID="21" presetClass="entr" presetSubtype="1" repeatCount="200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heel(1)">
                                      <p:cBhvr>
                                        <p:cTn id="72" dur="500"/>
                                        <p:tgtEl>
                                          <p:spTgt spid="40"/>
                                        </p:tgtEl>
                                      </p:cBhvr>
                                    </p:animEffect>
                                  </p:childTnLst>
                                  <p:subTnLst>
                                    <p:audio>
                                      <p:cMediaNode>
                                        <p:cTn display="0" masterRel="sameClick">
                                          <p:stCondLst>
                                            <p:cond evt="begin" delay="0">
                                              <p:tn val="70"/>
                                            </p:cond>
                                          </p:stCondLst>
                                          <p:endCondLst>
                                            <p:cond evt="onStopAudio" delay="0">
                                              <p:tgtEl>
                                                <p:sldTgt/>
                                              </p:tgtEl>
                                            </p:cond>
                                          </p:endCondLst>
                                        </p:cTn>
                                        <p:tgtEl>
                                          <p:sndTgt r:embed="rId4" name="Hay qua - Vo tay.wav"/>
                                        </p:tgtEl>
                                      </p:cMediaNode>
                                    </p:audio>
                                  </p:subTnLst>
                                </p:cTn>
                              </p:par>
                            </p:childTnLst>
                          </p:cTn>
                        </p:par>
                        <p:par>
                          <p:cTn id="73" fill="hold">
                            <p:stCondLst>
                              <p:cond delay="1500"/>
                            </p:stCondLst>
                            <p:childTnLst>
                              <p:par>
                                <p:cTn id="74" presetID="35" presetClass="emph" presetSubtype="0" repeatCount="2000" fill="hold" grpId="1" nodeType="afterEffect">
                                  <p:stCondLst>
                                    <p:cond delay="0"/>
                                  </p:stCondLst>
                                  <p:childTnLst>
                                    <p:anim calcmode="discrete" valueType="str">
                                      <p:cBhvr>
                                        <p:cTn id="75" dur="500" fill="hold"/>
                                        <p:tgtEl>
                                          <p:spTgt spid="3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0" grpId="0" animBg="1"/>
      <p:bldP spid="26" grpId="0" animBg="1"/>
      <p:bldP spid="26" grpId="1" animBg="1"/>
      <p:bldP spid="17" grpId="0"/>
      <p:bldP spid="19" grpId="0"/>
      <p:bldP spid="34" grpId="0" animBg="1"/>
      <p:bldP spid="35" grpId="0"/>
      <p:bldP spid="35" grpId="1"/>
      <p:bldP spid="38" grpId="0"/>
      <p:bldP spid="39" grpId="0"/>
      <p:bldP spid="39" grpId="1"/>
      <p:bldP spid="3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sp>
        <p:nvSpPr>
          <p:cNvPr id="13" name="Rectangle 12"/>
          <p:cNvSpPr/>
          <p:nvPr/>
        </p:nvSpPr>
        <p:spPr>
          <a:xfrm>
            <a:off x="2209800" y="2916019"/>
            <a:ext cx="2895600" cy="646331"/>
          </a:xfrm>
          <a:prstGeom prst="rect">
            <a:avLst/>
          </a:prstGeom>
        </p:spPr>
        <p:txBody>
          <a:bodyPr wrap="square">
            <a:spAutoFit/>
          </a:bodyPr>
          <a:lstStyle/>
          <a:p>
            <a:r>
              <a:rPr lang="en-US" sz="3600" b="1" smtClean="0">
                <a:solidFill>
                  <a:srgbClr val="0000FF"/>
                </a:solidFill>
                <a:latin typeface="Times New Roman" pitchFamily="18" charset="0"/>
                <a:cs typeface="Times New Roman" pitchFamily="18" charset="0"/>
              </a:rPr>
              <a:t>B</a:t>
            </a:r>
            <a:r>
              <a:rPr lang="vi-VN"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Lọc</a:t>
            </a:r>
            <a:endParaRPr lang="en-US" sz="3600" b="1">
              <a:solidFill>
                <a:srgbClr val="0000FF"/>
              </a:solidFill>
              <a:latin typeface="Times New Roman" pitchFamily="18" charset="0"/>
              <a:cs typeface="Times New Roman" pitchFamily="18" charset="0"/>
            </a:endParaRPr>
          </a:p>
        </p:txBody>
      </p:sp>
      <p:sp>
        <p:nvSpPr>
          <p:cNvPr id="14" name="Rectangle 13"/>
          <p:cNvSpPr/>
          <p:nvPr/>
        </p:nvSpPr>
        <p:spPr>
          <a:xfrm>
            <a:off x="2212678" y="4363819"/>
            <a:ext cx="5559722" cy="646331"/>
          </a:xfrm>
          <a:prstGeom prst="rect">
            <a:avLst/>
          </a:prstGeom>
        </p:spPr>
        <p:txBody>
          <a:bodyPr wrap="square">
            <a:spAutoFit/>
          </a:bodyPr>
          <a:lstStyle/>
          <a:p>
            <a:r>
              <a:rPr lang="en-US" sz="3600" b="1" smtClean="0">
                <a:solidFill>
                  <a:srgbClr val="0000FF"/>
                </a:solidFill>
                <a:latin typeface="Times New Roman" pitchFamily="18" charset="0"/>
                <a:cs typeface="Times New Roman" pitchFamily="18" charset="0"/>
              </a:rPr>
              <a:t>D</a:t>
            </a:r>
            <a:r>
              <a:rPr lang="vi-VN"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Cả 3 phương pháp trên.</a:t>
            </a:r>
            <a:endParaRPr lang="en-US" sz="3600" b="1">
              <a:solidFill>
                <a:srgbClr val="0000FF"/>
              </a:solidFill>
              <a:latin typeface="Times New Roman" pitchFamily="18" charset="0"/>
              <a:cs typeface="Times New Roman" pitchFamily="18" charset="0"/>
            </a:endParaRPr>
          </a:p>
        </p:txBody>
      </p:sp>
      <p:sp>
        <p:nvSpPr>
          <p:cNvPr id="18" name="Oval 17"/>
          <p:cNvSpPr/>
          <p:nvPr/>
        </p:nvSpPr>
        <p:spPr>
          <a:xfrm>
            <a:off x="2212680" y="4434218"/>
            <a:ext cx="582057" cy="533400"/>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00"/>
              </a:solidFill>
            </a:endParaRPr>
          </a:p>
        </p:txBody>
      </p:sp>
      <p:sp>
        <p:nvSpPr>
          <p:cNvPr id="19" name="Rectangle 18"/>
          <p:cNvSpPr>
            <a:spLocks noChangeArrowheads="1"/>
          </p:cNvSpPr>
          <p:nvPr/>
        </p:nvSpPr>
        <p:spPr bwMode="auto">
          <a:xfrm>
            <a:off x="1371600" y="666750"/>
            <a:ext cx="76962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2900" b="1" smtClean="0">
                <a:solidFill>
                  <a:srgbClr val="005800"/>
                </a:solidFill>
                <a:latin typeface="Times New Roman" pitchFamily="18" charset="0"/>
                <a:cs typeface="Times New Roman" pitchFamily="18" charset="0"/>
              </a:rPr>
              <a:t>Khoanh </a:t>
            </a:r>
            <a:r>
              <a:rPr lang="en-US" sz="2900" b="1">
                <a:solidFill>
                  <a:srgbClr val="005800"/>
                </a:solidFill>
                <a:latin typeface="Times New Roman" pitchFamily="18" charset="0"/>
                <a:cs typeface="Times New Roman" pitchFamily="18" charset="0"/>
              </a:rPr>
              <a:t>vào chữ cái trước câu trả lời </a:t>
            </a:r>
            <a:r>
              <a:rPr lang="en-US" sz="2900" b="1" smtClean="0">
                <a:solidFill>
                  <a:srgbClr val="005800"/>
                </a:solidFill>
                <a:latin typeface="Times New Roman" pitchFamily="18" charset="0"/>
                <a:cs typeface="Times New Roman" pitchFamily="18" charset="0"/>
              </a:rPr>
              <a:t>đúng nhất</a:t>
            </a:r>
            <a:endParaRPr lang="en-US" sz="2900" b="1" dirty="0">
              <a:solidFill>
                <a:srgbClr val="005800"/>
              </a:solidFill>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90550"/>
            <a:ext cx="1295400" cy="1231186"/>
          </a:xfrm>
          <a:prstGeom prst="rect">
            <a:avLst/>
          </a:prstGeom>
        </p:spPr>
      </p:pic>
      <p:sp>
        <p:nvSpPr>
          <p:cNvPr id="22" name="Rectangle 21"/>
          <p:cNvSpPr/>
          <p:nvPr/>
        </p:nvSpPr>
        <p:spPr>
          <a:xfrm>
            <a:off x="2209800" y="2230219"/>
            <a:ext cx="2667000" cy="646331"/>
          </a:xfrm>
          <a:prstGeom prst="rect">
            <a:avLst/>
          </a:prstGeom>
        </p:spPr>
        <p:txBody>
          <a:bodyPr wrap="square">
            <a:spAutoFit/>
          </a:bodyPr>
          <a:lstStyle/>
          <a:p>
            <a:r>
              <a:rPr lang="en-US" sz="3600" b="1" smtClean="0">
                <a:solidFill>
                  <a:srgbClr val="0000FF"/>
                </a:solidFill>
                <a:latin typeface="Times New Roman" pitchFamily="18" charset="0"/>
                <a:cs typeface="Times New Roman" pitchFamily="18" charset="0"/>
              </a:rPr>
              <a:t>A. Sàng, sảy</a:t>
            </a:r>
            <a:endParaRPr lang="en-US" sz="3600" b="1">
              <a:solidFill>
                <a:srgbClr val="0000FF"/>
              </a:solidFill>
              <a:latin typeface="Times New Roman" pitchFamily="18" charset="0"/>
              <a:cs typeface="Times New Roman" pitchFamily="18" charset="0"/>
            </a:endParaRPr>
          </a:p>
        </p:txBody>
      </p:sp>
      <p:sp>
        <p:nvSpPr>
          <p:cNvPr id="15" name="Rectangle 14"/>
          <p:cNvSpPr>
            <a:spLocks noChangeArrowheads="1"/>
          </p:cNvSpPr>
          <p:nvPr/>
        </p:nvSpPr>
        <p:spPr bwMode="auto">
          <a:xfrm>
            <a:off x="1371600" y="1200150"/>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defRPr/>
            </a:pPr>
            <a:r>
              <a:rPr lang="en-US" sz="3200" b="1" smtClean="0">
                <a:latin typeface="Times New Roman" pitchFamily="18" charset="0"/>
                <a:cs typeface="Times New Roman" pitchFamily="18" charset="0"/>
              </a:rPr>
              <a:t>Để tách các chất ra khỏi hỗn hợp, người ta sử dụng phương pháp nào ? </a:t>
            </a:r>
            <a:endParaRPr lang="en-US" sz="3200" b="1" dirty="0">
              <a:latin typeface="Times New Roman" pitchFamily="18" charset="0"/>
              <a:cs typeface="Times New Roman" pitchFamily="18" charset="0"/>
            </a:endParaRPr>
          </a:p>
        </p:txBody>
      </p:sp>
      <p:sp>
        <p:nvSpPr>
          <p:cNvPr id="11" name="Text Box 30"/>
          <p:cNvSpPr txBox="1">
            <a:spLocks noChangeArrowheads="1"/>
          </p:cNvSpPr>
          <p:nvPr/>
        </p:nvSpPr>
        <p:spPr bwMode="auto">
          <a:xfrm>
            <a:off x="1165961" y="143530"/>
            <a:ext cx="40918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800" b="1" smtClean="0">
                <a:solidFill>
                  <a:srgbClr val="FF0000"/>
                </a:solidFill>
                <a:effectLst>
                  <a:outerShdw blurRad="38100" dist="38100" dir="2700000" algn="tl">
                    <a:srgbClr val="000000">
                      <a:alpha val="43137"/>
                    </a:srgbClr>
                  </a:outerShdw>
                </a:effectLst>
                <a:latin typeface="Arial" pitchFamily="34" charset="0"/>
                <a:cs typeface="Arial" pitchFamily="34" charset="0"/>
                <a:sym typeface="Wingdings"/>
              </a:rPr>
              <a:t></a:t>
            </a:r>
            <a:r>
              <a:rPr lang="en-US" sz="2800" b="1" smtClean="0">
                <a:solidFill>
                  <a:srgbClr val="FF0000"/>
                </a:solidFill>
                <a:latin typeface="Arial" pitchFamily="34" charset="0"/>
                <a:cs typeface="Arial" pitchFamily="34" charset="0"/>
                <a:sym typeface="Wingdings"/>
              </a:rPr>
              <a:t> </a:t>
            </a:r>
            <a:r>
              <a:rPr lang="en-US" sz="2800" b="1">
                <a:solidFill>
                  <a:srgbClr val="FF0000"/>
                </a:solidFill>
                <a:latin typeface="Arial" pitchFamily="34" charset="0"/>
                <a:cs typeface="Arial" pitchFamily="34" charset="0"/>
              </a:rPr>
              <a:t>KIỂM TRA BÀI </a:t>
            </a:r>
            <a:r>
              <a:rPr lang="en-US" sz="2800" b="1" smtClean="0">
                <a:solidFill>
                  <a:srgbClr val="FF0000"/>
                </a:solidFill>
                <a:latin typeface="Arial" pitchFamily="34" charset="0"/>
                <a:cs typeface="Arial" pitchFamily="34" charset="0"/>
              </a:rPr>
              <a:t>CŨ:</a:t>
            </a:r>
            <a:endParaRPr lang="en-US" sz="2800" b="1">
              <a:solidFill>
                <a:srgbClr val="FF0000"/>
              </a:solidFill>
              <a:latin typeface="Arial" pitchFamily="34" charset="0"/>
              <a:cs typeface="Arial" pitchFamily="34" charset="0"/>
            </a:endParaRPr>
          </a:p>
        </p:txBody>
      </p:sp>
      <p:sp>
        <p:nvSpPr>
          <p:cNvPr id="12" name="Rectangle 11"/>
          <p:cNvSpPr/>
          <p:nvPr/>
        </p:nvSpPr>
        <p:spPr>
          <a:xfrm>
            <a:off x="2209800" y="3592978"/>
            <a:ext cx="2895600" cy="646331"/>
          </a:xfrm>
          <a:prstGeom prst="rect">
            <a:avLst/>
          </a:prstGeom>
        </p:spPr>
        <p:txBody>
          <a:bodyPr wrap="square">
            <a:spAutoFit/>
          </a:bodyPr>
          <a:lstStyle/>
          <a:p>
            <a:r>
              <a:rPr lang="en-US" sz="3600" b="1" smtClean="0">
                <a:solidFill>
                  <a:srgbClr val="0000FF"/>
                </a:solidFill>
                <a:latin typeface="Times New Roman" pitchFamily="18" charset="0"/>
                <a:cs typeface="Times New Roman" pitchFamily="18" charset="0"/>
              </a:rPr>
              <a:t>C</a:t>
            </a:r>
            <a:r>
              <a:rPr lang="vi-VN"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Làm lắng</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190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mph" presetSubtype="0" fill="hold" grpId="1" nodeType="clickEffect">
                                  <p:stCondLst>
                                    <p:cond delay="0"/>
                                  </p:stCondLst>
                                  <p:childTnLst>
                                    <p:animClr clrSpc="hsl" dir="cw">
                                      <p:cBhvr override="childStyle">
                                        <p:cTn id="29" dur="500" fill="hold"/>
                                        <p:tgtEl>
                                          <p:spTgt spid="14"/>
                                        </p:tgtEl>
                                        <p:attrNameLst>
                                          <p:attrName>style.color</p:attrName>
                                        </p:attrNameLst>
                                      </p:cBhvr>
                                      <p:by>
                                        <p:hsl h="7200000" s="0" l="0"/>
                                      </p:by>
                                    </p:animClr>
                                    <p:animClr clrSpc="hsl" dir="cw">
                                      <p:cBhvr>
                                        <p:cTn id="30" dur="500" fill="hold"/>
                                        <p:tgtEl>
                                          <p:spTgt spid="14"/>
                                        </p:tgtEl>
                                        <p:attrNameLst>
                                          <p:attrName>fillcolor</p:attrName>
                                        </p:attrNameLst>
                                      </p:cBhvr>
                                      <p:by>
                                        <p:hsl h="7200000" s="0" l="0"/>
                                      </p:by>
                                    </p:animClr>
                                    <p:animClr clrSpc="hsl" dir="cw">
                                      <p:cBhvr>
                                        <p:cTn id="31" dur="500" fill="hold"/>
                                        <p:tgtEl>
                                          <p:spTgt spid="14"/>
                                        </p:tgtEl>
                                        <p:attrNameLst>
                                          <p:attrName>stroke.color</p:attrName>
                                        </p:attrNameLst>
                                      </p:cBhvr>
                                      <p:by>
                                        <p:hsl h="7200000" s="0" l="0"/>
                                      </p:by>
                                    </p:animClr>
                                    <p:set>
                                      <p:cBhvr>
                                        <p:cTn id="32" dur="500" fill="hold"/>
                                        <p:tgtEl>
                                          <p:spTgt spid="14"/>
                                        </p:tgtEl>
                                        <p:attrNameLst>
                                          <p:attrName>fill.type</p:attrName>
                                        </p:attrNameLst>
                                      </p:cBhvr>
                                      <p:to>
                                        <p:strVal val="solid"/>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3" fill="hold">
                            <p:stCondLst>
                              <p:cond delay="500"/>
                            </p:stCondLst>
                            <p:childTnLst>
                              <p:par>
                                <p:cTn id="34" presetID="21" presetClass="entr" presetSubtype="1" repeatCount="200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3" name="Chuc mung cac ban - Vo 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8" grpId="0" animBg="1"/>
      <p:bldP spid="22" grpId="0"/>
      <p:bldP spid="1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28600" y="1255752"/>
            <a:ext cx="8839200" cy="553998"/>
            <a:chOff x="609600" y="2444175"/>
            <a:chExt cx="8279457" cy="553998"/>
          </a:xfrm>
        </p:grpSpPr>
        <p:sp>
          <p:nvSpPr>
            <p:cNvPr id="11" name="Rectangle 10"/>
            <p:cNvSpPr>
              <a:spLocks noChangeArrowheads="1"/>
            </p:cNvSpPr>
            <p:nvPr/>
          </p:nvSpPr>
          <p:spPr bwMode="auto">
            <a:xfrm>
              <a:off x="1086508" y="2444175"/>
              <a:ext cx="7802549" cy="553998"/>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1: </a:t>
              </a:r>
              <a:r>
                <a:rPr lang="en-US" sz="3000" b="1" smtClean="0">
                  <a:solidFill>
                    <a:srgbClr val="0000FF"/>
                  </a:solidFill>
                  <a:latin typeface="Arial"/>
                  <a:cs typeface="Times New Roman" pitchFamily="18" charset="0"/>
                </a:rPr>
                <a:t>Thực hành “Tạo một dung dịch”</a:t>
              </a:r>
            </a:p>
          </p:txBody>
        </p:sp>
        <p:pic>
          <p:nvPicPr>
            <p:cNvPr id="12"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a:xfrm>
            <a:off x="3124200" y="446802"/>
            <a:ext cx="29718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DUNG DỊCH</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7" name="Text Box 23"/>
          <p:cNvSpPr txBox="1">
            <a:spLocks noChangeArrowheads="1"/>
          </p:cNvSpPr>
          <p:nvPr/>
        </p:nvSpPr>
        <p:spPr bwMode="auto">
          <a:xfrm>
            <a:off x="1295400" y="539175"/>
            <a:ext cx="1836738" cy="584775"/>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a:spcBef>
                <a:spcPct val="50000"/>
              </a:spcBef>
            </a:pPr>
            <a:r>
              <a:rPr lang="en-US" sz="3200" b="1" smtClean="0">
                <a:solidFill>
                  <a:srgbClr val="000066"/>
                </a:solidFill>
                <a:latin typeface="Arial" charset="0"/>
              </a:rPr>
              <a:t>Bài mới:</a:t>
            </a:r>
            <a:endParaRPr lang="en-US" sz="3200" b="1">
              <a:solidFill>
                <a:srgbClr val="000066"/>
              </a:solidFill>
              <a:latin typeface="Arial" charset="0"/>
            </a:endParaRPr>
          </a:p>
        </p:txBody>
      </p:sp>
      <p:grpSp>
        <p:nvGrpSpPr>
          <p:cNvPr id="27" name="Group 26"/>
          <p:cNvGrpSpPr/>
          <p:nvPr/>
        </p:nvGrpSpPr>
        <p:grpSpPr>
          <a:xfrm>
            <a:off x="228600" y="2190750"/>
            <a:ext cx="8610600" cy="1015663"/>
            <a:chOff x="609600" y="2444175"/>
            <a:chExt cx="8065333" cy="1015663"/>
          </a:xfrm>
        </p:grpSpPr>
        <p:sp>
          <p:nvSpPr>
            <p:cNvPr id="28" name="Rectangle 27"/>
            <p:cNvSpPr>
              <a:spLocks noChangeArrowheads="1"/>
            </p:cNvSpPr>
            <p:nvPr/>
          </p:nvSpPr>
          <p:spPr bwMode="auto">
            <a:xfrm>
              <a:off x="1086507" y="2444175"/>
              <a:ext cx="7588426" cy="1015663"/>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2: </a:t>
              </a:r>
              <a:r>
                <a:rPr lang="en-US" sz="3000" b="1" smtClean="0">
                  <a:solidFill>
                    <a:srgbClr val="0000FF"/>
                  </a:solidFill>
                  <a:latin typeface="Arial"/>
                  <a:cs typeface="Times New Roman" pitchFamily="18" charset="0"/>
                </a:rPr>
                <a:t>Phương pháp tách các chất</a:t>
              </a:r>
            </a:p>
            <a:p>
              <a:pPr marL="281944" indent="-281944"/>
              <a:r>
                <a:rPr lang="en-US" sz="3000" b="1">
                  <a:solidFill>
                    <a:srgbClr val="0000FF"/>
                  </a:solidFill>
                  <a:latin typeface="Arial"/>
                  <a:cs typeface="Times New Roman" pitchFamily="18" charset="0"/>
                </a:rPr>
                <a:t> </a:t>
              </a:r>
              <a:r>
                <a:rPr lang="en-US" sz="3000" b="1" smtClean="0">
                  <a:solidFill>
                    <a:srgbClr val="0000FF"/>
                  </a:solidFill>
                  <a:latin typeface="Arial"/>
                  <a:cs typeface="Times New Roman" pitchFamily="18" charset="0"/>
                </a:rPr>
                <a:t>                    ra khỏi dung dịch.</a:t>
              </a:r>
              <a:endParaRPr lang="en-US" sz="3000" b="1">
                <a:solidFill>
                  <a:srgbClr val="0000FF"/>
                </a:solidFill>
                <a:latin typeface="Arial"/>
                <a:cs typeface="Times New Roman" pitchFamily="18" charset="0"/>
              </a:endParaRPr>
            </a:p>
          </p:txBody>
        </p:sp>
        <p:pic>
          <p:nvPicPr>
            <p:cNvPr id="30"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p:nvPr/>
        </p:nvGrpSpPr>
        <p:grpSpPr>
          <a:xfrm>
            <a:off x="236538" y="3486150"/>
            <a:ext cx="8602662" cy="553998"/>
            <a:chOff x="609600" y="2444175"/>
            <a:chExt cx="8057897" cy="553998"/>
          </a:xfrm>
        </p:grpSpPr>
        <p:sp>
          <p:nvSpPr>
            <p:cNvPr id="19" name="Rectangle 18"/>
            <p:cNvSpPr>
              <a:spLocks noChangeArrowheads="1"/>
            </p:cNvSpPr>
            <p:nvPr/>
          </p:nvSpPr>
          <p:spPr bwMode="auto">
            <a:xfrm>
              <a:off x="1086507" y="2444175"/>
              <a:ext cx="7580990" cy="553998"/>
            </a:xfrm>
            <a:prstGeom prst="rect">
              <a:avLst/>
            </a:prstGeom>
            <a:noFill/>
            <a:ln>
              <a:noFill/>
            </a:ln>
          </p:spPr>
          <p:txBody>
            <a:bodyPr wrap="square">
              <a:spAutoFit/>
            </a:bodyPr>
            <a:lstStyle/>
            <a:p>
              <a:pPr marL="281944" indent="-281944"/>
              <a:r>
                <a:rPr lang="en-US" sz="3000" b="1">
                  <a:solidFill>
                    <a:srgbClr val="005800"/>
                  </a:solidFill>
                  <a:latin typeface="Times New Roman" pitchFamily="18" charset="0"/>
                  <a:cs typeface="Times New Roman" pitchFamily="18" charset="0"/>
                </a:rPr>
                <a:t>Hoạt động </a:t>
              </a:r>
              <a:r>
                <a:rPr lang="en-US" sz="3000" b="1" smtClean="0">
                  <a:solidFill>
                    <a:srgbClr val="005800"/>
                  </a:solidFill>
                  <a:latin typeface="Times New Roman" pitchFamily="18" charset="0"/>
                  <a:cs typeface="Times New Roman" pitchFamily="18" charset="0"/>
                </a:rPr>
                <a:t>3: </a:t>
              </a:r>
              <a:r>
                <a:rPr lang="en-US" sz="3000" b="1" smtClean="0">
                  <a:solidFill>
                    <a:srgbClr val="0000FF"/>
                  </a:solidFill>
                  <a:latin typeface="Arial"/>
                  <a:cs typeface="Times New Roman" pitchFamily="18" charset="0"/>
                </a:rPr>
                <a:t>Trò chơi “Đố bạn”.</a:t>
              </a:r>
              <a:endParaRPr lang="en-US" sz="3000" b="1">
                <a:solidFill>
                  <a:srgbClr val="0000FF"/>
                </a:solidFill>
                <a:latin typeface="Arial"/>
                <a:cs typeface="Times New Roman" pitchFamily="18" charset="0"/>
              </a:endParaRPr>
            </a:p>
          </p:txBody>
        </p:sp>
        <p:pic>
          <p:nvPicPr>
            <p:cNvPr id="20" name="Picture 74" descr="BONGMAI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32901"/>
              <a:ext cx="395200" cy="3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68809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mph" presetSubtype="0" repeatCount="3000" fill="hold" nodeType="clickEffect">
                                  <p:stCondLst>
                                    <p:cond delay="0"/>
                                  </p:stCondLst>
                                  <p:childTnLst>
                                    <p:anim calcmode="discrete" valueType="str">
                                      <p:cBhvr>
                                        <p:cTn id="34"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33"/>
                                            </p:cond>
                                          </p:stCondLst>
                                          <p:endCondLst>
                                            <p:cond evt="onStopAudio" delay="0">
                                              <p:tgtEl>
                                                <p:sldTgt/>
                                              </p:tgtEl>
                                            </p:cond>
                                          </p:endCondLst>
                                        </p:cTn>
                                        <p:tgtEl>
                                          <p:sndTgt r:embed="rId2" name="cashreg.wav"/>
                                        </p:tgtEl>
                                      </p:cMediaNode>
                                    </p:audio>
                                  </p:subTnLst>
                                </p:cTn>
                              </p:par>
                              <p:par>
                                <p:cTn id="35" presetID="2" presetClass="exit" presetSubtype="4" fill="hold" nodeType="withEffect">
                                  <p:stCondLst>
                                    <p:cond delay="0"/>
                                  </p:stCondLst>
                                  <p:childTnLst>
                                    <p:anim calcmode="lin" valueType="num">
                                      <p:cBhvr additive="base">
                                        <p:cTn id="36" dur="500"/>
                                        <p:tgtEl>
                                          <p:spTgt spid="27"/>
                                        </p:tgtEl>
                                        <p:attrNameLst>
                                          <p:attrName>ppt_x</p:attrName>
                                        </p:attrNameLst>
                                      </p:cBhvr>
                                      <p:tavLst>
                                        <p:tav tm="0">
                                          <p:val>
                                            <p:strVal val="ppt_x"/>
                                          </p:val>
                                        </p:tav>
                                        <p:tav tm="100000">
                                          <p:val>
                                            <p:strVal val="ppt_x"/>
                                          </p:val>
                                        </p:tav>
                                      </p:tavLst>
                                    </p:anim>
                                    <p:anim calcmode="lin" valueType="num">
                                      <p:cBhvr additive="base">
                                        <p:cTn id="37" dur="500"/>
                                        <p:tgtEl>
                                          <p:spTgt spid="27"/>
                                        </p:tgtEl>
                                        <p:attrNameLst>
                                          <p:attrName>ppt_y</p:attrName>
                                        </p:attrNameLst>
                                      </p:cBhvr>
                                      <p:tavLst>
                                        <p:tav tm="0">
                                          <p:val>
                                            <p:strVal val="ppt_y"/>
                                          </p:val>
                                        </p:tav>
                                        <p:tav tm="100000">
                                          <p:val>
                                            <p:strVal val="1+ppt_h/2"/>
                                          </p:val>
                                        </p:tav>
                                      </p:tavLst>
                                    </p:anim>
                                    <p:set>
                                      <p:cBhvr>
                                        <p:cTn id="38" dur="1" fill="hold">
                                          <p:stCondLst>
                                            <p:cond delay="499"/>
                                          </p:stCondLst>
                                        </p:cTn>
                                        <p:tgtEl>
                                          <p:spTgt spid="27"/>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1+ppt_h/2"/>
                                          </p:val>
                                        </p:tav>
                                      </p:tavLst>
                                    </p:anim>
                                    <p:set>
                                      <p:cBhvr>
                                        <p:cTn id="4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6"/>
          <p:cNvGrpSpPr/>
          <p:nvPr/>
        </p:nvGrpSpPr>
        <p:grpSpPr>
          <a:xfrm>
            <a:off x="0" y="0"/>
            <a:ext cx="9144000" cy="5143500"/>
            <a:chOff x="0" y="0"/>
            <a:chExt cx="9144000" cy="5143500"/>
          </a:xfrm>
        </p:grpSpPr>
        <p:sp>
          <p:nvSpPr>
            <p:cNvPr id="58"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59"/>
            <p:cNvGrpSpPr/>
            <p:nvPr/>
          </p:nvGrpSpPr>
          <p:grpSpPr>
            <a:xfrm>
              <a:off x="0" y="0"/>
              <a:ext cx="9144000" cy="5143500"/>
              <a:chOff x="0" y="0"/>
              <a:chExt cx="9144000" cy="5143500"/>
            </a:xfrm>
          </p:grpSpPr>
          <p:grpSp>
            <p:nvGrpSpPr>
              <p:cNvPr id="61" name="Group 60"/>
              <p:cNvGrpSpPr/>
              <p:nvPr/>
            </p:nvGrpSpPr>
            <p:grpSpPr>
              <a:xfrm>
                <a:off x="0" y="24492"/>
                <a:ext cx="9144000" cy="511630"/>
                <a:chOff x="0" y="24492"/>
                <a:chExt cx="9144000" cy="511630"/>
              </a:xfrm>
            </p:grpSpPr>
            <p:grpSp>
              <p:nvGrpSpPr>
                <p:cNvPr id="63" name="Group 62"/>
                <p:cNvGrpSpPr/>
                <p:nvPr/>
              </p:nvGrpSpPr>
              <p:grpSpPr>
                <a:xfrm>
                  <a:off x="0" y="49694"/>
                  <a:ext cx="9144000" cy="486428"/>
                  <a:chOff x="0" y="49694"/>
                  <a:chExt cx="9144000" cy="486428"/>
                </a:xfrm>
              </p:grpSpPr>
              <p:sp>
                <p:nvSpPr>
                  <p:cNvPr id="65" name="Rectangle 64"/>
                  <p:cNvSpPr/>
                  <p:nvPr/>
                </p:nvSpPr>
                <p:spPr>
                  <a:xfrm>
                    <a:off x="0" y="49694"/>
                    <a:ext cx="9144000" cy="4864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 Box 30"/>
                <p:cNvSpPr txBox="1">
                  <a:spLocks noChangeArrowheads="1"/>
                </p:cNvSpPr>
                <p:nvPr/>
              </p:nvSpPr>
              <p:spPr bwMode="auto">
                <a:xfrm>
                  <a:off x="72360" y="24492"/>
                  <a:ext cx="8995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Hoạt động 1: </a:t>
                  </a:r>
                  <a:r>
                    <a:rPr lang="en-US" sz="2400" b="1" smtClean="0">
                      <a:solidFill>
                        <a:srgbClr val="FFFF00"/>
                      </a:solidFill>
                      <a:latin typeface="Arial" pitchFamily="34" charset="0"/>
                      <a:cs typeface="Arial" pitchFamily="34" charset="0"/>
                    </a:rPr>
                    <a:t>Thực hành “Tạo một dung dịch”</a:t>
                  </a:r>
                  <a:endParaRPr lang="en-US" sz="2400" b="1">
                    <a:solidFill>
                      <a:srgbClr val="FFFF00"/>
                    </a:solidFill>
                    <a:latin typeface="Arial" pitchFamily="34" charset="0"/>
                    <a:cs typeface="Arial" pitchFamily="34" charset="0"/>
                  </a:endParaRPr>
                </a:p>
              </p:txBody>
            </p:sp>
          </p:grpSp>
          <p:sp>
            <p:nvSpPr>
              <p:cNvPr id="62"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grpSp>
      <p:sp>
        <p:nvSpPr>
          <p:cNvPr id="35" name="Text Box 30"/>
          <p:cNvSpPr txBox="1">
            <a:spLocks noChangeArrowheads="1"/>
          </p:cNvSpPr>
          <p:nvPr/>
        </p:nvSpPr>
        <p:spPr bwMode="auto">
          <a:xfrm>
            <a:off x="76200" y="60073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0"/>
              </a:spcBef>
            </a:pPr>
            <a:r>
              <a:rPr lang="en-US" sz="2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800" b="1" smtClean="0">
                <a:solidFill>
                  <a:srgbClr val="FF0000"/>
                </a:solidFill>
                <a:latin typeface="Times New Roman" pitchFamily="18" charset="0"/>
                <a:cs typeface="Times New Roman" pitchFamily="18" charset="0"/>
              </a:rPr>
              <a:t> Thực hành thí nghiệm “Tạo ra một dung dịch đường</a:t>
            </a:r>
            <a:r>
              <a:rPr lang="en-US" sz="2800" b="1" smtClean="0">
                <a:solidFill>
                  <a:srgbClr val="FF0000"/>
                </a:solidFill>
                <a:latin typeface="Times New Roman" pitchFamily="18" charset="0"/>
                <a:cs typeface="Times New Roman" pitchFamily="18" charset="0"/>
              </a:rPr>
              <a:t>”.</a:t>
            </a:r>
            <a:endParaRPr lang="en-US" sz="2800" b="1">
              <a:solidFill>
                <a:srgbClr val="FF0000"/>
              </a:solidFill>
              <a:latin typeface="Times New Roman" pitchFamily="18" charset="0"/>
              <a:cs typeface="Times New Roman" pitchFamily="18" charset="0"/>
            </a:endParaRPr>
          </a:p>
        </p:txBody>
      </p:sp>
      <p:sp>
        <p:nvSpPr>
          <p:cNvPr id="72" name="Text Box 5"/>
          <p:cNvSpPr txBox="1">
            <a:spLocks noChangeArrowheads="1"/>
          </p:cNvSpPr>
          <p:nvPr/>
        </p:nvSpPr>
        <p:spPr bwMode="auto">
          <a:xfrm>
            <a:off x="152400" y="3446443"/>
            <a:ext cx="12483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smtClean="0">
                <a:latin typeface="Times New Roman" pitchFamily="18" charset="0"/>
                <a:cs typeface="Times New Roman" pitchFamily="18" charset="0"/>
              </a:rPr>
              <a:t>Đường</a:t>
            </a:r>
            <a:endParaRPr lang="en-US" sz="2800" b="1">
              <a:latin typeface="Times New Roman" pitchFamily="18" charset="0"/>
              <a:cs typeface="Times New Roman" pitchFamily="18" charset="0"/>
            </a:endParaRPr>
          </a:p>
        </p:txBody>
      </p:sp>
      <p:sp>
        <p:nvSpPr>
          <p:cNvPr id="73" name="Text Box 5"/>
          <p:cNvSpPr txBox="1">
            <a:spLocks noChangeArrowheads="1"/>
          </p:cNvSpPr>
          <p:nvPr/>
        </p:nvSpPr>
        <p:spPr bwMode="auto">
          <a:xfrm>
            <a:off x="279400" y="4486930"/>
            <a:ext cx="756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smtClean="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Quan sát và nếm </a:t>
            </a:r>
            <a:r>
              <a:rPr lang="en-US" sz="2800" b="1" smtClean="0">
                <a:solidFill>
                  <a:srgbClr val="0000FF"/>
                </a:solidFill>
                <a:latin typeface="Times New Roman" pitchFamily="18" charset="0"/>
                <a:cs typeface="Times New Roman" pitchFamily="18" charset="0"/>
              </a:rPr>
              <a:t>dung dịch </a:t>
            </a:r>
            <a:r>
              <a:rPr lang="en-US" sz="2800" b="1">
                <a:solidFill>
                  <a:srgbClr val="0000FF"/>
                </a:solidFill>
                <a:latin typeface="Times New Roman" pitchFamily="18" charset="0"/>
                <a:cs typeface="Times New Roman" pitchFamily="18" charset="0"/>
              </a:rPr>
              <a:t>đã được tạo thành. </a:t>
            </a:r>
          </a:p>
        </p:txBody>
      </p:sp>
      <p:sp>
        <p:nvSpPr>
          <p:cNvPr id="75" name="Text Box 5"/>
          <p:cNvSpPr txBox="1">
            <a:spLocks noChangeArrowheads="1"/>
          </p:cNvSpPr>
          <p:nvPr/>
        </p:nvSpPr>
        <p:spPr bwMode="auto">
          <a:xfrm>
            <a:off x="279400" y="1047750"/>
            <a:ext cx="1993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smtClean="0">
                <a:solidFill>
                  <a:srgbClr val="005800"/>
                </a:solidFill>
                <a:latin typeface="Times New Roman" pitchFamily="18" charset="0"/>
                <a:cs typeface="Times New Roman" pitchFamily="18" charset="0"/>
              </a:rPr>
              <a:t>* Vật liệu:</a:t>
            </a:r>
            <a:endParaRPr lang="en-US" sz="2800" b="1">
              <a:latin typeface="Times New Roman" pitchFamily="18" charset="0"/>
              <a:cs typeface="Times New Roman" pitchFamily="18" charset="0"/>
            </a:endParaRPr>
          </a:p>
        </p:txBody>
      </p:sp>
      <p:sp>
        <p:nvSpPr>
          <p:cNvPr id="76" name="Text Box 5"/>
          <p:cNvSpPr txBox="1">
            <a:spLocks noChangeArrowheads="1"/>
          </p:cNvSpPr>
          <p:nvPr/>
        </p:nvSpPr>
        <p:spPr bwMode="auto">
          <a:xfrm>
            <a:off x="295275" y="1515130"/>
            <a:ext cx="3057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smtClean="0">
                <a:solidFill>
                  <a:srgbClr val="005800"/>
                </a:solidFill>
                <a:latin typeface="Times New Roman" pitchFamily="18" charset="0"/>
                <a:cs typeface="Times New Roman" pitchFamily="18" charset="0"/>
              </a:rPr>
              <a:t>* Cách tiến hành:</a:t>
            </a:r>
            <a:endParaRPr lang="en-US" sz="2800" b="1">
              <a:solidFill>
                <a:srgbClr val="005800"/>
              </a:solidFill>
              <a:latin typeface="Times New Roman" pitchFamily="18" charset="0"/>
              <a:cs typeface="Times New Roman" pitchFamily="18" charset="0"/>
            </a:endParaRPr>
          </a:p>
        </p:txBody>
      </p:sp>
      <p:sp>
        <p:nvSpPr>
          <p:cNvPr id="20" name="Text Box 5"/>
          <p:cNvSpPr txBox="1">
            <a:spLocks noChangeArrowheads="1"/>
          </p:cNvSpPr>
          <p:nvPr/>
        </p:nvSpPr>
        <p:spPr bwMode="auto">
          <a:xfrm>
            <a:off x="1981200" y="1047750"/>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smtClean="0">
                <a:solidFill>
                  <a:srgbClr val="0000FF"/>
                </a:solidFill>
                <a:latin typeface="Times New Roman" pitchFamily="18" charset="0"/>
                <a:cs typeface="Times New Roman" pitchFamily="18" charset="0"/>
              </a:rPr>
              <a:t>Đường, nước sôi để nguội, thìa, cốc.</a:t>
            </a:r>
            <a:endParaRPr lang="en-US" sz="2800" b="1">
              <a:solidFill>
                <a:srgbClr val="0000FF"/>
              </a:solidFill>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537" y="2357353"/>
            <a:ext cx="934488" cy="11176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607" y="1215647"/>
            <a:ext cx="1245393" cy="23150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884" y="2305840"/>
            <a:ext cx="908115" cy="116287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2100" y="1820896"/>
            <a:ext cx="1333500" cy="1654122"/>
          </a:xfrm>
          <a:prstGeom prst="rect">
            <a:avLst/>
          </a:prstGeom>
        </p:spPr>
      </p:pic>
      <p:sp>
        <p:nvSpPr>
          <p:cNvPr id="27" name="Text Box 5"/>
          <p:cNvSpPr txBox="1">
            <a:spLocks noChangeArrowheads="1"/>
          </p:cNvSpPr>
          <p:nvPr/>
        </p:nvSpPr>
        <p:spPr bwMode="auto">
          <a:xfrm>
            <a:off x="1600200" y="3446443"/>
            <a:ext cx="256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smtClean="0">
                <a:latin typeface="Times New Roman" pitchFamily="18" charset="0"/>
                <a:cs typeface="Times New Roman" pitchFamily="18" charset="0"/>
              </a:rPr>
              <a:t>Rót nước sôi để nguội vào cốc.</a:t>
            </a:r>
            <a:endParaRPr lang="en-US" sz="2800" b="1">
              <a:latin typeface="Times New Roman" pitchFamily="18" charset="0"/>
              <a:cs typeface="Times New Roman" pitchFamily="18" charset="0"/>
            </a:endParaRPr>
          </a:p>
        </p:txBody>
      </p:sp>
      <p:sp>
        <p:nvSpPr>
          <p:cNvPr id="28" name="Text Box 5"/>
          <p:cNvSpPr txBox="1">
            <a:spLocks noChangeArrowheads="1"/>
          </p:cNvSpPr>
          <p:nvPr/>
        </p:nvSpPr>
        <p:spPr bwMode="auto">
          <a:xfrm>
            <a:off x="4343400" y="3446443"/>
            <a:ext cx="312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smtClean="0">
                <a:latin typeface="Times New Roman" pitchFamily="18" charset="0"/>
                <a:cs typeface="Times New Roman" pitchFamily="18" charset="0"/>
              </a:rPr>
              <a:t>Dùng thìa xúc đường cho vào cốc.</a:t>
            </a:r>
            <a:endParaRPr lang="en-US" sz="2800" b="1">
              <a:latin typeface="Times New Roman" pitchFamily="18" charset="0"/>
              <a:cs typeface="Times New Roman" pitchFamily="18" charset="0"/>
            </a:endParaRPr>
          </a:p>
        </p:txBody>
      </p:sp>
      <p:sp>
        <p:nvSpPr>
          <p:cNvPr id="29" name="Text Box 5"/>
          <p:cNvSpPr txBox="1">
            <a:spLocks noChangeArrowheads="1"/>
          </p:cNvSpPr>
          <p:nvPr/>
        </p:nvSpPr>
        <p:spPr bwMode="auto">
          <a:xfrm>
            <a:off x="7467600" y="3446443"/>
            <a:ext cx="12483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smtClean="0">
                <a:latin typeface="Times New Roman" pitchFamily="18" charset="0"/>
                <a:cs typeface="Times New Roman" pitchFamily="18" charset="0"/>
              </a:rPr>
              <a:t>Khuấy đều.</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400570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circle(in)">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circle(in)">
                                      <p:cBhvr>
                                        <p:cTn id="23" dur="5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left)">
                                      <p:cBhvr>
                                        <p:cTn id="34" dur="5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left)">
                                      <p:cBhvr>
                                        <p:cTn id="7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2" grpId="0"/>
      <p:bldP spid="73" grpId="0"/>
      <p:bldP spid="75" grpId="0"/>
      <p:bldP spid="76" grpId="0"/>
      <p:bldP spid="20"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6"/>
          <p:cNvGrpSpPr/>
          <p:nvPr/>
        </p:nvGrpSpPr>
        <p:grpSpPr>
          <a:xfrm>
            <a:off x="0" y="0"/>
            <a:ext cx="9144000" cy="5143500"/>
            <a:chOff x="0" y="0"/>
            <a:chExt cx="9144000" cy="5143500"/>
          </a:xfrm>
        </p:grpSpPr>
        <p:sp>
          <p:nvSpPr>
            <p:cNvPr id="58"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59"/>
            <p:cNvGrpSpPr/>
            <p:nvPr/>
          </p:nvGrpSpPr>
          <p:grpSpPr>
            <a:xfrm>
              <a:off x="0" y="0"/>
              <a:ext cx="9144000" cy="5143500"/>
              <a:chOff x="0" y="0"/>
              <a:chExt cx="9144000" cy="5143500"/>
            </a:xfrm>
          </p:grpSpPr>
          <p:grpSp>
            <p:nvGrpSpPr>
              <p:cNvPr id="61" name="Group 60"/>
              <p:cNvGrpSpPr/>
              <p:nvPr/>
            </p:nvGrpSpPr>
            <p:grpSpPr>
              <a:xfrm>
                <a:off x="0" y="24492"/>
                <a:ext cx="9144000" cy="511630"/>
                <a:chOff x="0" y="24492"/>
                <a:chExt cx="9144000" cy="511630"/>
              </a:xfrm>
            </p:grpSpPr>
            <p:grpSp>
              <p:nvGrpSpPr>
                <p:cNvPr id="63" name="Group 62"/>
                <p:cNvGrpSpPr/>
                <p:nvPr/>
              </p:nvGrpSpPr>
              <p:grpSpPr>
                <a:xfrm>
                  <a:off x="0" y="49694"/>
                  <a:ext cx="9144000" cy="486428"/>
                  <a:chOff x="0" y="49694"/>
                  <a:chExt cx="9144000" cy="486428"/>
                </a:xfrm>
              </p:grpSpPr>
              <p:sp>
                <p:nvSpPr>
                  <p:cNvPr id="65" name="Rectangle 64"/>
                  <p:cNvSpPr/>
                  <p:nvPr/>
                </p:nvSpPr>
                <p:spPr>
                  <a:xfrm>
                    <a:off x="0" y="49694"/>
                    <a:ext cx="9144000" cy="4864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 Box 30"/>
                <p:cNvSpPr txBox="1">
                  <a:spLocks noChangeArrowheads="1"/>
                </p:cNvSpPr>
                <p:nvPr/>
              </p:nvSpPr>
              <p:spPr bwMode="auto">
                <a:xfrm>
                  <a:off x="72360" y="24492"/>
                  <a:ext cx="8995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Hoạt động 1: </a:t>
                  </a:r>
                  <a:r>
                    <a:rPr lang="en-US" sz="2400" b="1" smtClean="0">
                      <a:solidFill>
                        <a:srgbClr val="FFFF00"/>
                      </a:solidFill>
                      <a:latin typeface="Arial" pitchFamily="34" charset="0"/>
                      <a:cs typeface="Arial" pitchFamily="34" charset="0"/>
                    </a:rPr>
                    <a:t>Thực hành “Tạo một dung dịch”</a:t>
                  </a:r>
                  <a:endParaRPr lang="en-US" sz="2400" b="1">
                    <a:solidFill>
                      <a:srgbClr val="FFFF00"/>
                    </a:solidFill>
                    <a:latin typeface="Arial" pitchFamily="34" charset="0"/>
                    <a:cs typeface="Arial" pitchFamily="34" charset="0"/>
                  </a:endParaRPr>
                </a:p>
              </p:txBody>
            </p:sp>
          </p:grpSp>
          <p:sp>
            <p:nvSpPr>
              <p:cNvPr id="62"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grpSp>
      <p:sp>
        <p:nvSpPr>
          <p:cNvPr id="18" name="Text Box 30"/>
          <p:cNvSpPr txBox="1">
            <a:spLocks noChangeArrowheads="1"/>
          </p:cNvSpPr>
          <p:nvPr/>
        </p:nvSpPr>
        <p:spPr bwMode="auto">
          <a:xfrm>
            <a:off x="206374" y="666750"/>
            <a:ext cx="27273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0"/>
              </a:spcBef>
            </a:pPr>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3000" b="1" smtClean="0">
                <a:solidFill>
                  <a:srgbClr val="FF0000"/>
                </a:solidFill>
                <a:latin typeface="Times New Roman" pitchFamily="18" charset="0"/>
                <a:cs typeface="Times New Roman" pitchFamily="18" charset="0"/>
              </a:rPr>
              <a:t> Nhận xét:</a:t>
            </a:r>
            <a:endParaRPr lang="en-US" sz="3000" b="1">
              <a:solidFill>
                <a:srgbClr val="FF0000"/>
              </a:solidFill>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277201523"/>
              </p:ext>
            </p:extLst>
          </p:nvPr>
        </p:nvGraphicFramePr>
        <p:xfrm>
          <a:off x="247650" y="1314450"/>
          <a:ext cx="8686800" cy="3619500"/>
        </p:xfrm>
        <a:graphic>
          <a:graphicData uri="http://schemas.openxmlformats.org/drawingml/2006/table">
            <a:tbl>
              <a:tblPr firstRow="1" bandRow="1">
                <a:tableStyleId>{5C22544A-7EE6-4342-B048-85BDC9FD1C3A}</a:tableStyleId>
              </a:tblPr>
              <a:tblGrid>
                <a:gridCol w="5619750"/>
                <a:gridCol w="3067050"/>
              </a:tblGrid>
              <a:tr h="723900">
                <a:tc>
                  <a:txBody>
                    <a:bodyPr/>
                    <a:lstStyle/>
                    <a:p>
                      <a:endParaRPr lang="en-US">
                        <a:solidFill>
                          <a:srgbClr val="005800"/>
                        </a:solidFill>
                      </a:endParaRPr>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33FF33"/>
                    </a:solidFill>
                  </a:tcPr>
                </a:tc>
                <a:tc>
                  <a:txBody>
                    <a:bodyPr/>
                    <a:lstStyle/>
                    <a:p>
                      <a:endParaRPr lang="en-US">
                        <a:solidFill>
                          <a:srgbClr val="005800"/>
                        </a:solidFill>
                      </a:endParaRPr>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33FF33"/>
                    </a:solidFill>
                  </a:tcPr>
                </a:tc>
              </a:tr>
              <a:tr h="1676400">
                <a:tc>
                  <a:txBody>
                    <a:bodyPr/>
                    <a:lstStyle/>
                    <a:p>
                      <a:endParaRPr lang="en-US">
                        <a:solidFill>
                          <a:srgbClr val="00B0F0"/>
                        </a:solidFill>
                      </a:endParaRPr>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C5FFC5"/>
                    </a:solidFill>
                  </a:tcPr>
                </a:tc>
                <a:tc>
                  <a:txBody>
                    <a:bodyPr/>
                    <a:lstStyle/>
                    <a:p>
                      <a:endParaRPr lang="en-US">
                        <a:solidFill>
                          <a:srgbClr val="00B0F0"/>
                        </a:solidFill>
                      </a:endParaRPr>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noFill/>
                      <a:prstDash val="solid"/>
                      <a:round/>
                      <a:headEnd type="none" w="med" len="med"/>
                      <a:tailEnd type="none" w="med" len="med"/>
                    </a:lnB>
                    <a:solidFill>
                      <a:srgbClr val="C5FFC5"/>
                    </a:solidFill>
                  </a:tcPr>
                </a:tc>
              </a:tr>
              <a:tr h="1219200">
                <a:tc>
                  <a:txBody>
                    <a:bodyPr/>
                    <a:lstStyle/>
                    <a:p>
                      <a:endParaRPr lang="en-US">
                        <a:solidFill>
                          <a:srgbClr val="00B0F0"/>
                        </a:solidFill>
                      </a:endParaRPr>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C5FFC5"/>
                    </a:solidFill>
                  </a:tcPr>
                </a:tc>
                <a:tc>
                  <a:txBody>
                    <a:bodyPr/>
                    <a:lstStyle/>
                    <a:p>
                      <a:endParaRPr lang="en-US">
                        <a:solidFill>
                          <a:srgbClr val="00B0F0"/>
                        </a:solidFill>
                      </a:endParaRPr>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C5FFC5"/>
                    </a:solidFill>
                  </a:tcPr>
                </a:tc>
              </a:tr>
            </a:tbl>
          </a:graphicData>
        </a:graphic>
      </p:graphicFrame>
      <p:sp>
        <p:nvSpPr>
          <p:cNvPr id="20" name="Text Box 7"/>
          <p:cNvSpPr txBox="1">
            <a:spLocks noChangeArrowheads="1"/>
          </p:cNvSpPr>
          <p:nvPr/>
        </p:nvSpPr>
        <p:spPr bwMode="auto">
          <a:xfrm>
            <a:off x="685800" y="1276112"/>
            <a:ext cx="4495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smtClean="0">
                <a:latin typeface="Arial" pitchFamily="34" charset="0"/>
                <a:cs typeface="Arial" pitchFamily="34" charset="0"/>
              </a:rPr>
              <a:t>Tên và đặc điểm của từng chất tạo ra dung dịch</a:t>
            </a:r>
            <a:endParaRPr lang="en-US" sz="2200" b="1">
              <a:latin typeface="Arial" pitchFamily="34" charset="0"/>
              <a:cs typeface="Arial" pitchFamily="34" charset="0"/>
            </a:endParaRPr>
          </a:p>
        </p:txBody>
      </p:sp>
      <p:sp>
        <p:nvSpPr>
          <p:cNvPr id="21" name="Text Box 7"/>
          <p:cNvSpPr txBox="1">
            <a:spLocks noChangeArrowheads="1"/>
          </p:cNvSpPr>
          <p:nvPr/>
        </p:nvSpPr>
        <p:spPr bwMode="auto">
          <a:xfrm>
            <a:off x="6019800" y="1287959"/>
            <a:ext cx="266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smtClean="0">
                <a:latin typeface="Arial" pitchFamily="34" charset="0"/>
                <a:cs typeface="Arial" pitchFamily="34" charset="0"/>
              </a:rPr>
              <a:t>Tên và đặc điểm của dung dịch</a:t>
            </a:r>
            <a:endParaRPr lang="en-US" sz="2200" b="1">
              <a:latin typeface="Arial" pitchFamily="34" charset="0"/>
              <a:cs typeface="Arial" pitchFamily="34" charset="0"/>
            </a:endParaRPr>
          </a:p>
        </p:txBody>
      </p:sp>
      <p:sp>
        <p:nvSpPr>
          <p:cNvPr id="25" name="Text Box 7"/>
          <p:cNvSpPr txBox="1">
            <a:spLocks noChangeArrowheads="1"/>
          </p:cNvSpPr>
          <p:nvPr/>
        </p:nvSpPr>
        <p:spPr bwMode="auto">
          <a:xfrm>
            <a:off x="209551" y="2126932"/>
            <a:ext cx="52768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000" b="1" smtClean="0">
                <a:solidFill>
                  <a:srgbClr val="FF0000"/>
                </a:solidFill>
              </a:rPr>
              <a:t>1. Nước sôi để </a:t>
            </a:r>
            <a:r>
              <a:rPr lang="en-US" sz="3000" b="1" smtClean="0">
                <a:solidFill>
                  <a:srgbClr val="FF0000"/>
                </a:solidFill>
              </a:rPr>
              <a:t>nguội:</a:t>
            </a:r>
            <a:endParaRPr lang="en-US" sz="3000" b="1">
              <a:solidFill>
                <a:srgbClr val="0000FF"/>
              </a:solidFill>
            </a:endParaRPr>
          </a:p>
        </p:txBody>
      </p:sp>
      <p:sp>
        <p:nvSpPr>
          <p:cNvPr id="26" name="Text Box 7"/>
          <p:cNvSpPr txBox="1">
            <a:spLocks noChangeArrowheads="1"/>
          </p:cNvSpPr>
          <p:nvPr/>
        </p:nvSpPr>
        <p:spPr bwMode="auto">
          <a:xfrm>
            <a:off x="542925" y="2622887"/>
            <a:ext cx="4943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000" b="1" smtClean="0">
                <a:solidFill>
                  <a:srgbClr val="0000FF"/>
                </a:solidFill>
              </a:rPr>
              <a:t>Chất lỏng, trong </a:t>
            </a:r>
            <a:r>
              <a:rPr lang="en-US" sz="3000" b="1" smtClean="0">
                <a:solidFill>
                  <a:srgbClr val="0000FF"/>
                </a:solidFill>
              </a:rPr>
              <a:t>suốt, không màu, không mùi, không vị.</a:t>
            </a:r>
            <a:endParaRPr lang="en-US" sz="3000" b="1">
              <a:solidFill>
                <a:srgbClr val="0000FF"/>
              </a:solidFill>
            </a:endParaRPr>
          </a:p>
        </p:txBody>
      </p:sp>
      <p:sp>
        <p:nvSpPr>
          <p:cNvPr id="27" name="Text Box 7"/>
          <p:cNvSpPr txBox="1">
            <a:spLocks noChangeArrowheads="1"/>
          </p:cNvSpPr>
          <p:nvPr/>
        </p:nvSpPr>
        <p:spPr bwMode="auto">
          <a:xfrm>
            <a:off x="209552" y="3735109"/>
            <a:ext cx="20637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000" b="1" smtClean="0">
                <a:solidFill>
                  <a:srgbClr val="FF0000"/>
                </a:solidFill>
              </a:rPr>
              <a:t>2. </a:t>
            </a:r>
            <a:r>
              <a:rPr lang="en-US" sz="3000" b="1" smtClean="0">
                <a:solidFill>
                  <a:srgbClr val="FF0000"/>
                </a:solidFill>
              </a:rPr>
              <a:t>Đường:</a:t>
            </a:r>
            <a:endParaRPr lang="en-US" sz="3000" b="1">
              <a:solidFill>
                <a:srgbClr val="0000FF"/>
              </a:solidFill>
            </a:endParaRPr>
          </a:p>
        </p:txBody>
      </p:sp>
      <p:sp>
        <p:nvSpPr>
          <p:cNvPr id="28" name="Text Box 7"/>
          <p:cNvSpPr txBox="1">
            <a:spLocks noChangeArrowheads="1"/>
          </p:cNvSpPr>
          <p:nvPr/>
        </p:nvSpPr>
        <p:spPr bwMode="auto">
          <a:xfrm>
            <a:off x="533400" y="4227552"/>
            <a:ext cx="5410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000" b="1" smtClean="0">
                <a:solidFill>
                  <a:srgbClr val="0000FF"/>
                </a:solidFill>
              </a:rPr>
              <a:t>Chất rắn, màu </a:t>
            </a:r>
            <a:r>
              <a:rPr lang="en-US" sz="3000" b="1" smtClean="0">
                <a:solidFill>
                  <a:srgbClr val="0000FF"/>
                </a:solidFill>
              </a:rPr>
              <a:t>trắng, có vị ngọt.</a:t>
            </a:r>
            <a:endParaRPr lang="en-US" sz="3000" b="1">
              <a:solidFill>
                <a:srgbClr val="0000FF"/>
              </a:solidFill>
            </a:endParaRPr>
          </a:p>
        </p:txBody>
      </p:sp>
      <p:sp>
        <p:nvSpPr>
          <p:cNvPr id="31" name="Text Box 7"/>
          <p:cNvSpPr txBox="1">
            <a:spLocks noChangeArrowheads="1"/>
          </p:cNvSpPr>
          <p:nvPr/>
        </p:nvSpPr>
        <p:spPr bwMode="auto">
          <a:xfrm>
            <a:off x="6019800" y="2135059"/>
            <a:ext cx="2600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000" b="1" smtClean="0">
                <a:solidFill>
                  <a:srgbClr val="FF0000"/>
                </a:solidFill>
              </a:rPr>
              <a:t>Nước đường:</a:t>
            </a:r>
            <a:endParaRPr lang="en-US" sz="3000" b="1">
              <a:solidFill>
                <a:srgbClr val="FF0000"/>
              </a:solidFill>
            </a:endParaRPr>
          </a:p>
        </p:txBody>
      </p:sp>
      <p:sp>
        <p:nvSpPr>
          <p:cNvPr id="32" name="Text Box 7"/>
          <p:cNvSpPr txBox="1">
            <a:spLocks noChangeArrowheads="1"/>
          </p:cNvSpPr>
          <p:nvPr/>
        </p:nvSpPr>
        <p:spPr bwMode="auto">
          <a:xfrm>
            <a:off x="6019800" y="2593598"/>
            <a:ext cx="2819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000" b="1" smtClean="0">
                <a:solidFill>
                  <a:srgbClr val="0000FF"/>
                </a:solidFill>
              </a:rPr>
              <a:t>Dung dịch có vị ngọt.</a:t>
            </a:r>
            <a:endParaRPr lang="en-US" sz="3000" b="1">
              <a:solidFill>
                <a:srgbClr val="0000FF"/>
              </a:solidFill>
            </a:endParaRPr>
          </a:p>
        </p:txBody>
      </p:sp>
    </p:spTree>
    <p:extLst>
      <p:ext uri="{BB962C8B-B14F-4D97-AF65-F5344CB8AC3E}">
        <p14:creationId xmlns:p14="http://schemas.microsoft.com/office/powerpoint/2010/main" val="1038185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mph" presetSubtype="0" repeatCount="2000" fill="hold" grpId="1" nodeType="clickEffect">
                                  <p:stCondLst>
                                    <p:cond delay="0"/>
                                  </p:stCondLst>
                                  <p:childTnLst>
                                    <p:anim calcmode="discrete" valueType="str">
                                      <p:cBhvr>
                                        <p:cTn id="34" dur="500" fill="hold"/>
                                        <p:tgtEl>
                                          <p:spTgt spid="25"/>
                                        </p:tgtEl>
                                        <p:attrNameLst>
                                          <p:attrName>style.visibility</p:attrName>
                                        </p:attrNameLst>
                                      </p:cBhvr>
                                      <p:tavLst>
                                        <p:tav tm="0">
                                          <p:val>
                                            <p:strVal val="hidden"/>
                                          </p:val>
                                        </p:tav>
                                        <p:tav tm="50000">
                                          <p:val>
                                            <p:strVal val="visible"/>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mph" presetSubtype="0" repeatCount="2000" fill="hold" grpId="1" nodeType="clickEffect">
                                  <p:stCondLst>
                                    <p:cond delay="0"/>
                                  </p:stCondLst>
                                  <p:childTnLst>
                                    <p:anim calcmode="discrete" valueType="str">
                                      <p:cBhvr>
                                        <p:cTn id="42" dur="500" fill="hold"/>
                                        <p:tgtEl>
                                          <p:spTgt spid="27"/>
                                        </p:tgtEl>
                                        <p:attrNameLst>
                                          <p:attrName>style.visibility</p:attrName>
                                        </p:attrNameLst>
                                      </p:cBhvr>
                                      <p:tavLst>
                                        <p:tav tm="0">
                                          <p:val>
                                            <p:strVal val="hidden"/>
                                          </p:val>
                                        </p:tav>
                                        <p:tav tm="50000">
                                          <p:val>
                                            <p:strVal val="visible"/>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mph" presetSubtype="0" repeatCount="2000" fill="hold" grpId="1" nodeType="clickEffect">
                                  <p:stCondLst>
                                    <p:cond delay="0"/>
                                  </p:stCondLst>
                                  <p:childTnLst>
                                    <p:anim calcmode="discrete" valueType="str">
                                      <p:cBhvr>
                                        <p:cTn id="55" dur="500" fill="hold"/>
                                        <p:tgtEl>
                                          <p:spTgt spid="31"/>
                                        </p:tgtEl>
                                        <p:attrNameLst>
                                          <p:attrName>style.visibility</p:attrName>
                                        </p:attrNameLst>
                                      </p:cBhvr>
                                      <p:tavLst>
                                        <p:tav tm="0">
                                          <p:val>
                                            <p:strVal val="hidden"/>
                                          </p:val>
                                        </p:tav>
                                        <p:tav tm="50000">
                                          <p:val>
                                            <p:strVal val="visible"/>
                                          </p:val>
                                        </p:tav>
                                      </p:tavLst>
                                    </p:anim>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5" grpId="0"/>
      <p:bldP spid="25" grpId="1"/>
      <p:bldP spid="26" grpId="0"/>
      <p:bldP spid="27" grpId="0"/>
      <p:bldP spid="27" grpId="1"/>
      <p:bldP spid="28" grpId="0"/>
      <p:bldP spid="31" grpId="0"/>
      <p:bldP spid="31" grpId="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6"/>
          <p:cNvGrpSpPr/>
          <p:nvPr/>
        </p:nvGrpSpPr>
        <p:grpSpPr>
          <a:xfrm>
            <a:off x="0" y="0"/>
            <a:ext cx="9144000" cy="5143500"/>
            <a:chOff x="0" y="0"/>
            <a:chExt cx="9144000" cy="5143500"/>
          </a:xfrm>
        </p:grpSpPr>
        <p:sp>
          <p:nvSpPr>
            <p:cNvPr id="58"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59"/>
            <p:cNvGrpSpPr/>
            <p:nvPr/>
          </p:nvGrpSpPr>
          <p:grpSpPr>
            <a:xfrm>
              <a:off x="0" y="0"/>
              <a:ext cx="9144000" cy="5143500"/>
              <a:chOff x="0" y="0"/>
              <a:chExt cx="9144000" cy="5143500"/>
            </a:xfrm>
          </p:grpSpPr>
          <p:grpSp>
            <p:nvGrpSpPr>
              <p:cNvPr id="61" name="Group 60"/>
              <p:cNvGrpSpPr/>
              <p:nvPr/>
            </p:nvGrpSpPr>
            <p:grpSpPr>
              <a:xfrm>
                <a:off x="0" y="24492"/>
                <a:ext cx="9144000" cy="511630"/>
                <a:chOff x="0" y="24492"/>
                <a:chExt cx="9144000" cy="511630"/>
              </a:xfrm>
            </p:grpSpPr>
            <p:grpSp>
              <p:nvGrpSpPr>
                <p:cNvPr id="63" name="Group 62"/>
                <p:cNvGrpSpPr/>
                <p:nvPr/>
              </p:nvGrpSpPr>
              <p:grpSpPr>
                <a:xfrm>
                  <a:off x="0" y="49694"/>
                  <a:ext cx="9144000" cy="486428"/>
                  <a:chOff x="0" y="49694"/>
                  <a:chExt cx="9144000" cy="486428"/>
                </a:xfrm>
              </p:grpSpPr>
              <p:sp>
                <p:nvSpPr>
                  <p:cNvPr id="65" name="Rectangle 64"/>
                  <p:cNvSpPr/>
                  <p:nvPr/>
                </p:nvSpPr>
                <p:spPr>
                  <a:xfrm>
                    <a:off x="0" y="49694"/>
                    <a:ext cx="9144000" cy="4864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 Box 30"/>
                <p:cNvSpPr txBox="1">
                  <a:spLocks noChangeArrowheads="1"/>
                </p:cNvSpPr>
                <p:nvPr/>
              </p:nvSpPr>
              <p:spPr bwMode="auto">
                <a:xfrm>
                  <a:off x="72360" y="24492"/>
                  <a:ext cx="8995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Hoạt động 1: </a:t>
                  </a:r>
                  <a:r>
                    <a:rPr lang="en-US" sz="2400" b="1" smtClean="0">
                      <a:solidFill>
                        <a:srgbClr val="FFFF00"/>
                      </a:solidFill>
                      <a:latin typeface="Arial" pitchFamily="34" charset="0"/>
                      <a:cs typeface="Arial" pitchFamily="34" charset="0"/>
                    </a:rPr>
                    <a:t>Thực hành “Tạo một dung dịch”</a:t>
                  </a:r>
                  <a:endParaRPr lang="en-US" sz="2400" b="1">
                    <a:solidFill>
                      <a:srgbClr val="FFFF00"/>
                    </a:solidFill>
                    <a:latin typeface="Arial" pitchFamily="34" charset="0"/>
                    <a:cs typeface="Arial" pitchFamily="34" charset="0"/>
                  </a:endParaRPr>
                </a:p>
              </p:txBody>
            </p:sp>
          </p:grpSp>
          <p:sp>
            <p:nvSpPr>
              <p:cNvPr id="62"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grpSp>
      <p:sp>
        <p:nvSpPr>
          <p:cNvPr id="25" name="Horizontal Scroll 24"/>
          <p:cNvSpPr/>
          <p:nvPr/>
        </p:nvSpPr>
        <p:spPr>
          <a:xfrm>
            <a:off x="228600" y="590550"/>
            <a:ext cx="8686800" cy="4419600"/>
          </a:xfrm>
          <a:prstGeom prst="horizontalScroll">
            <a:avLst>
              <a:gd name="adj" fmla="val 6027"/>
            </a:avLst>
          </a:prstGeom>
          <a:solidFill>
            <a:srgbClr val="E1F7FF"/>
          </a:solid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7"/>
          <p:cNvSpPr txBox="1">
            <a:spLocks noChangeArrowheads="1"/>
          </p:cNvSpPr>
          <p:nvPr/>
        </p:nvSpPr>
        <p:spPr bwMode="auto">
          <a:xfrm>
            <a:off x="533400" y="1043047"/>
            <a:ext cx="8153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71500" indent="-571500" algn="just" eaLnBrk="1" hangingPunct="1">
              <a:spcBef>
                <a:spcPct val="50000"/>
              </a:spcBef>
              <a:buFontTx/>
              <a:buChar char="-"/>
            </a:pPr>
            <a:r>
              <a:rPr lang="en-US" altLang="en-US" sz="3100" b="1" smtClean="0">
                <a:solidFill>
                  <a:srgbClr val="0000FF"/>
                </a:solidFill>
              </a:rPr>
              <a:t>Để tạo ra dung dịch cần ít nhất từ hai chất trở lên. Trong đó phải có một chất ở thể lỏng và chất kia phải hoà tan được vào trong chất lỏng đó.</a:t>
            </a:r>
            <a:endParaRPr lang="en-US" altLang="en-US" sz="3100" b="1">
              <a:solidFill>
                <a:srgbClr val="0000FF"/>
              </a:solidFill>
            </a:endParaRPr>
          </a:p>
        </p:txBody>
      </p:sp>
      <p:sp>
        <p:nvSpPr>
          <p:cNvPr id="28" name="Text Box 7"/>
          <p:cNvSpPr txBox="1">
            <a:spLocks noChangeArrowheads="1"/>
          </p:cNvSpPr>
          <p:nvPr/>
        </p:nvSpPr>
        <p:spPr bwMode="auto">
          <a:xfrm>
            <a:off x="542924" y="3105656"/>
            <a:ext cx="822007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71500" indent="-571500" algn="just" eaLnBrk="1" hangingPunct="1">
              <a:spcBef>
                <a:spcPct val="50000"/>
              </a:spcBef>
              <a:buFontTx/>
              <a:buChar char="-"/>
            </a:pPr>
            <a:r>
              <a:rPr lang="en-US" altLang="en-US" sz="3100" b="1" smtClean="0">
                <a:solidFill>
                  <a:srgbClr val="0000FF"/>
                </a:solidFill>
              </a:rPr>
              <a:t>Dung dịch là hỗn hợp chất lỏng với chất rắn bị hoà tan và phẩn bố đều hoặc hỗn hợp chất lỏng với chất lỏng hoà tan vào nhau. </a:t>
            </a:r>
            <a:endParaRPr lang="en-US" altLang="en-US" sz="3100" b="1">
              <a:solidFill>
                <a:srgbClr val="0000FF"/>
              </a:solidFill>
            </a:endParaRPr>
          </a:p>
        </p:txBody>
      </p:sp>
    </p:spTree>
    <p:extLst>
      <p:ext uri="{BB962C8B-B14F-4D97-AF65-F5344CB8AC3E}">
        <p14:creationId xmlns:p14="http://schemas.microsoft.com/office/powerpoint/2010/main" val="284426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6"/>
          <p:cNvGrpSpPr/>
          <p:nvPr/>
        </p:nvGrpSpPr>
        <p:grpSpPr>
          <a:xfrm>
            <a:off x="0" y="0"/>
            <a:ext cx="9144000" cy="5143500"/>
            <a:chOff x="0" y="0"/>
            <a:chExt cx="9144000" cy="5143500"/>
          </a:xfrm>
        </p:grpSpPr>
        <p:sp>
          <p:nvSpPr>
            <p:cNvPr id="58" name="Line 2"/>
            <p:cNvSpPr>
              <a:spLocks noChangeShapeType="1"/>
            </p:cNvSpPr>
            <p:nvPr/>
          </p:nvSpPr>
          <p:spPr bwMode="auto">
            <a:xfrm>
              <a:off x="0" y="1"/>
              <a:ext cx="0" cy="32504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
            <p:cNvSpPr>
              <a:spLocks noChangeShapeType="1"/>
            </p:cNvSpPr>
            <p:nvPr/>
          </p:nvSpPr>
          <p:spPr bwMode="auto">
            <a:xfrm>
              <a:off x="0" y="35719"/>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59"/>
            <p:cNvGrpSpPr/>
            <p:nvPr/>
          </p:nvGrpSpPr>
          <p:grpSpPr>
            <a:xfrm>
              <a:off x="0" y="0"/>
              <a:ext cx="9144000" cy="5143500"/>
              <a:chOff x="0" y="0"/>
              <a:chExt cx="9144000" cy="5143500"/>
            </a:xfrm>
          </p:grpSpPr>
          <p:grpSp>
            <p:nvGrpSpPr>
              <p:cNvPr id="61" name="Group 60"/>
              <p:cNvGrpSpPr/>
              <p:nvPr/>
            </p:nvGrpSpPr>
            <p:grpSpPr>
              <a:xfrm>
                <a:off x="0" y="24492"/>
                <a:ext cx="9144000" cy="511630"/>
                <a:chOff x="0" y="24492"/>
                <a:chExt cx="9144000" cy="511630"/>
              </a:xfrm>
            </p:grpSpPr>
            <p:grpSp>
              <p:nvGrpSpPr>
                <p:cNvPr id="63" name="Group 62"/>
                <p:cNvGrpSpPr/>
                <p:nvPr/>
              </p:nvGrpSpPr>
              <p:grpSpPr>
                <a:xfrm>
                  <a:off x="0" y="49694"/>
                  <a:ext cx="9144000" cy="486428"/>
                  <a:chOff x="0" y="49694"/>
                  <a:chExt cx="9144000" cy="486428"/>
                </a:xfrm>
              </p:grpSpPr>
              <p:sp>
                <p:nvSpPr>
                  <p:cNvPr id="65" name="Rectangle 64"/>
                  <p:cNvSpPr/>
                  <p:nvPr/>
                </p:nvSpPr>
                <p:spPr>
                  <a:xfrm>
                    <a:off x="0" y="49694"/>
                    <a:ext cx="9144000" cy="4864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0" y="475271"/>
                    <a:ext cx="9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 Box 30"/>
                <p:cNvSpPr txBox="1">
                  <a:spLocks noChangeArrowheads="1"/>
                </p:cNvSpPr>
                <p:nvPr/>
              </p:nvSpPr>
              <p:spPr bwMode="auto">
                <a:xfrm>
                  <a:off x="72360" y="24492"/>
                  <a:ext cx="8995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sz="24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Hoạt động 1: </a:t>
                  </a:r>
                  <a:r>
                    <a:rPr lang="en-US" sz="2400" b="1" smtClean="0">
                      <a:solidFill>
                        <a:srgbClr val="FFFF00"/>
                      </a:solidFill>
                      <a:latin typeface="Arial" pitchFamily="34" charset="0"/>
                      <a:cs typeface="Arial" pitchFamily="34" charset="0"/>
                    </a:rPr>
                    <a:t>Thực hành “Tạo một dung dịch”</a:t>
                  </a:r>
                  <a:endParaRPr lang="en-US" sz="2400" b="1">
                    <a:solidFill>
                      <a:srgbClr val="FFFF00"/>
                    </a:solidFill>
                    <a:latin typeface="Arial" pitchFamily="34" charset="0"/>
                    <a:cs typeface="Arial" pitchFamily="34" charset="0"/>
                  </a:endParaRPr>
                </a:p>
              </p:txBody>
            </p:sp>
          </p:grpSp>
          <p:sp>
            <p:nvSpPr>
              <p:cNvPr id="62" name="Rectangle 21"/>
              <p:cNvSpPr>
                <a:spLocks noChangeArrowheads="1"/>
              </p:cNvSpPr>
              <p:nvPr/>
            </p:nvSpPr>
            <p:spPr bwMode="auto">
              <a:xfrm>
                <a:off x="0" y="0"/>
                <a:ext cx="9144000" cy="51435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latin typeface="Times New Roman" pitchFamily="18" charset="0"/>
                </a:endParaRPr>
              </a:p>
            </p:txBody>
          </p:sp>
        </p:grpSp>
      </p:grpSp>
      <p:sp>
        <p:nvSpPr>
          <p:cNvPr id="20" name="Rectangle 19"/>
          <p:cNvSpPr/>
          <p:nvPr/>
        </p:nvSpPr>
        <p:spPr>
          <a:xfrm>
            <a:off x="723900" y="722352"/>
            <a:ext cx="4838700" cy="553998"/>
          </a:xfrm>
          <a:prstGeom prst="rect">
            <a:avLst/>
          </a:prstGeom>
        </p:spPr>
        <p:txBody>
          <a:bodyPr wrap="square">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sym typeface="Wingdings"/>
              </a:rPr>
              <a:t></a:t>
            </a:r>
            <a:r>
              <a:rPr lang="en-US" sz="3000" b="1" smtClean="0">
                <a:solidFill>
                  <a:srgbClr val="FF0000"/>
                </a:solidFill>
                <a:latin typeface="Times New Roman" pitchFamily="18" charset="0"/>
                <a:sym typeface="Wingdings"/>
              </a:rPr>
              <a:t> Một số dung dịch khác:</a:t>
            </a:r>
            <a:endParaRPr lang="en-US" sz="3000" b="1">
              <a:solidFill>
                <a:srgbClr val="FF0000"/>
              </a:solidFill>
              <a:latin typeface="Times New Roman" pitchFamily="18" charset="0"/>
            </a:endParaRPr>
          </a:p>
        </p:txBody>
      </p:sp>
      <p:sp>
        <p:nvSpPr>
          <p:cNvPr id="21" name="Text Box 5"/>
          <p:cNvSpPr txBox="1">
            <a:spLocks noChangeArrowheads="1"/>
          </p:cNvSpPr>
          <p:nvPr/>
        </p:nvSpPr>
        <p:spPr bwMode="auto">
          <a:xfrm>
            <a:off x="1168400" y="1362730"/>
            <a:ext cx="408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smtClean="0">
                <a:solidFill>
                  <a:srgbClr val="0000FF"/>
                </a:solidFill>
                <a:latin typeface="Times New Roman" pitchFamily="18" charset="0"/>
                <a:cs typeface="Times New Roman" pitchFamily="18" charset="0"/>
              </a:rPr>
              <a:t>- </a:t>
            </a:r>
            <a:r>
              <a:rPr lang="en-US" altLang="en-US" sz="2800" b="1" smtClean="0">
                <a:solidFill>
                  <a:srgbClr val="0000FF"/>
                </a:solidFill>
                <a:latin typeface="Times New Roman" pitchFamily="18" charset="0"/>
                <a:cs typeface="Times New Roman" pitchFamily="18" charset="0"/>
              </a:rPr>
              <a:t>Dung </a:t>
            </a:r>
            <a:r>
              <a:rPr lang="en-US" altLang="en-US" sz="2800" b="1">
                <a:solidFill>
                  <a:srgbClr val="0000FF"/>
                </a:solidFill>
                <a:latin typeface="Times New Roman" pitchFamily="18" charset="0"/>
                <a:cs typeface="Times New Roman" pitchFamily="18" charset="0"/>
              </a:rPr>
              <a:t>dịch nước </a:t>
            </a:r>
            <a:r>
              <a:rPr lang="en-US" altLang="en-US" sz="2800" b="1" smtClean="0">
                <a:solidFill>
                  <a:srgbClr val="0000FF"/>
                </a:solidFill>
                <a:latin typeface="Times New Roman" pitchFamily="18" charset="0"/>
                <a:cs typeface="Times New Roman" pitchFamily="18" charset="0"/>
              </a:rPr>
              <a:t>muối.</a:t>
            </a:r>
            <a:endParaRPr lang="en-US" altLang="en-US" sz="2800" b="1">
              <a:solidFill>
                <a:srgbClr val="0000FF"/>
              </a:solidFill>
              <a:latin typeface="Times New Roman" pitchFamily="18" charset="0"/>
              <a:cs typeface="Times New Roman" pitchFamily="18" charset="0"/>
            </a:endParaRPr>
          </a:p>
        </p:txBody>
      </p:sp>
      <p:sp>
        <p:nvSpPr>
          <p:cNvPr id="22" name="Text Box 5"/>
          <p:cNvSpPr txBox="1">
            <a:spLocks noChangeArrowheads="1"/>
          </p:cNvSpPr>
          <p:nvPr/>
        </p:nvSpPr>
        <p:spPr bwMode="auto">
          <a:xfrm>
            <a:off x="1149350" y="1972330"/>
            <a:ext cx="4565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smtClean="0">
                <a:solidFill>
                  <a:srgbClr val="0000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Dung dịch </a:t>
            </a:r>
            <a:r>
              <a:rPr lang="en-US" altLang="en-US" sz="2800" b="1" smtClean="0">
                <a:solidFill>
                  <a:srgbClr val="0000FF"/>
                </a:solidFill>
                <a:latin typeface="Times New Roman" pitchFamily="18" charset="0"/>
                <a:cs typeface="Times New Roman" pitchFamily="18" charset="0"/>
              </a:rPr>
              <a:t>nước xà phòng.</a:t>
            </a:r>
            <a:endParaRPr lang="en-US" sz="2800">
              <a:solidFill>
                <a:srgbClr val="3333FF"/>
              </a:solidFill>
              <a:latin typeface=".VnTime" pitchFamily="34" charset="0"/>
            </a:endParaRPr>
          </a:p>
        </p:txBody>
      </p:sp>
      <p:sp>
        <p:nvSpPr>
          <p:cNvPr id="23" name="Text Box 5"/>
          <p:cNvSpPr txBox="1">
            <a:spLocks noChangeArrowheads="1"/>
          </p:cNvSpPr>
          <p:nvPr/>
        </p:nvSpPr>
        <p:spPr bwMode="auto">
          <a:xfrm>
            <a:off x="1146175" y="2658130"/>
            <a:ext cx="45688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smtClean="0">
                <a:solidFill>
                  <a:srgbClr val="0000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Dung dịch </a:t>
            </a:r>
            <a:r>
              <a:rPr lang="en-US" altLang="en-US" sz="2800" b="1" smtClean="0">
                <a:solidFill>
                  <a:srgbClr val="0000FF"/>
                </a:solidFill>
                <a:latin typeface="Times New Roman" pitchFamily="18" charset="0"/>
                <a:cs typeface="Times New Roman" pitchFamily="18" charset="0"/>
              </a:rPr>
              <a:t>giấm và đường.</a:t>
            </a:r>
            <a:endParaRPr lang="en-US" sz="2800">
              <a:solidFill>
                <a:srgbClr val="3333FF"/>
              </a:solidFill>
              <a:latin typeface=".VnTime" pitchFamily="34" charset="0"/>
            </a:endParaRPr>
          </a:p>
        </p:txBody>
      </p:sp>
      <p:sp>
        <p:nvSpPr>
          <p:cNvPr id="24" name="Text Box 5"/>
          <p:cNvSpPr txBox="1">
            <a:spLocks noChangeArrowheads="1"/>
          </p:cNvSpPr>
          <p:nvPr/>
        </p:nvSpPr>
        <p:spPr bwMode="auto">
          <a:xfrm>
            <a:off x="1136650" y="3343930"/>
            <a:ext cx="4806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smtClean="0">
                <a:solidFill>
                  <a:srgbClr val="0000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Dung dịch </a:t>
            </a:r>
            <a:r>
              <a:rPr lang="en-US" altLang="en-US" sz="2800" b="1" smtClean="0">
                <a:solidFill>
                  <a:srgbClr val="0000FF"/>
                </a:solidFill>
                <a:latin typeface="Times New Roman" pitchFamily="18" charset="0"/>
                <a:cs typeface="Times New Roman" pitchFamily="18" charset="0"/>
              </a:rPr>
              <a:t>giấm và muối.</a:t>
            </a:r>
            <a:endParaRPr lang="en-US" sz="2800">
              <a:solidFill>
                <a:srgbClr val="3333FF"/>
              </a:solidFill>
              <a:latin typeface=".VnTime" pitchFamily="34" charset="0"/>
            </a:endParaRPr>
          </a:p>
        </p:txBody>
      </p:sp>
      <p:sp>
        <p:nvSpPr>
          <p:cNvPr id="27" name="Text Box 5"/>
          <p:cNvSpPr txBox="1">
            <a:spLocks noChangeArrowheads="1"/>
          </p:cNvSpPr>
          <p:nvPr/>
        </p:nvSpPr>
        <p:spPr bwMode="auto">
          <a:xfrm>
            <a:off x="1130300" y="4029730"/>
            <a:ext cx="6413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smtClean="0">
                <a:solidFill>
                  <a:srgbClr val="0000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Dung dịch </a:t>
            </a:r>
            <a:r>
              <a:rPr lang="en-US" altLang="en-US" sz="2800" b="1" smtClean="0">
                <a:solidFill>
                  <a:srgbClr val="0000FF"/>
                </a:solidFill>
                <a:latin typeface="Times New Roman" pitchFamily="18" charset="0"/>
                <a:cs typeface="Times New Roman" pitchFamily="18" charset="0"/>
              </a:rPr>
              <a:t>nước mắm và bột ngọt </a:t>
            </a:r>
            <a:r>
              <a:rPr lang="en-US" sz="2800" b="1" smtClean="0">
                <a:solidFill>
                  <a:srgbClr val="0000FF"/>
                </a:solidFill>
                <a:latin typeface="Times New Roman" pitchFamily="18" charset="0"/>
                <a:cs typeface="Times New Roman" pitchFamily="18" charset="0"/>
              </a:rPr>
              <a:t>...</a:t>
            </a:r>
            <a:endParaRPr lang="en-US" sz="2800">
              <a:solidFill>
                <a:srgbClr val="3333FF"/>
              </a:solidFill>
              <a:latin typeface=".VnTime" pitchFamily="34" charset="0"/>
            </a:endParaRPr>
          </a:p>
        </p:txBody>
      </p:sp>
    </p:spTree>
    <p:extLst>
      <p:ext uri="{BB962C8B-B14F-4D97-AF65-F5344CB8AC3E}">
        <p14:creationId xmlns:p14="http://schemas.microsoft.com/office/powerpoint/2010/main" val="1989472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10053</TotalTime>
  <Words>1261</Words>
  <Application>Microsoft Office PowerPoint</Application>
  <PresentationFormat>On-screen Show (16:9)</PresentationFormat>
  <Paragraphs>136</Paragraphs>
  <Slides>19</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Times New Roman</vt:lpstr>
      <vt:lpstr>Wingdings</vt:lpstr>
      <vt:lpstr>Calibri Light</vt:lpstr>
      <vt:lpstr>.VnTime</vt:lpstr>
      <vt:lpstr>Calibri</vt:lpstr>
      <vt:lpstr>Garamond</vt:lpstr>
      <vt:lpstr>VNI-Swiss-Condense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dc:creator>
  <cp:lastModifiedBy>BTU Nguyen</cp:lastModifiedBy>
  <cp:revision>754</cp:revision>
  <cp:lastPrinted>1601-01-01T00:00:00Z</cp:lastPrinted>
  <dcterms:created xsi:type="dcterms:W3CDTF">2008-07-21T09:03:15Z</dcterms:created>
  <dcterms:modified xsi:type="dcterms:W3CDTF">2021-12-28T15:23:58Z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